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3"/>
  </p:notesMasterIdLst>
  <p:sldIdLst>
    <p:sldId id="256" r:id="rId2"/>
    <p:sldId id="257" r:id="rId3"/>
    <p:sldId id="258" r:id="rId4"/>
    <p:sldId id="297" r:id="rId5"/>
    <p:sldId id="261" r:id="rId6"/>
    <p:sldId id="298" r:id="rId7"/>
    <p:sldId id="259" r:id="rId8"/>
    <p:sldId id="262" r:id="rId9"/>
    <p:sldId id="305" r:id="rId10"/>
    <p:sldId id="306" r:id="rId11"/>
    <p:sldId id="303" r:id="rId12"/>
    <p:sldId id="304" r:id="rId13"/>
    <p:sldId id="299" r:id="rId14"/>
    <p:sldId id="300" r:id="rId15"/>
    <p:sldId id="301" r:id="rId16"/>
    <p:sldId id="260" r:id="rId17"/>
    <p:sldId id="265" r:id="rId18"/>
    <p:sldId id="302" r:id="rId19"/>
    <p:sldId id="263" r:id="rId20"/>
    <p:sldId id="279" r:id="rId21"/>
    <p:sldId id="278" r:id="rId22"/>
  </p:sldIdLst>
  <p:sldSz cx="9144000" cy="5143500" type="screen16x9"/>
  <p:notesSz cx="6858000" cy="9144000"/>
  <p:embeddedFontLst>
    <p:embeddedFont>
      <p:font typeface="Barlow" panose="00000500000000000000" pitchFamily="2" charset="0"/>
      <p:regular r:id="rId24"/>
      <p:bold r:id="rId25"/>
      <p:italic r:id="rId26"/>
      <p:boldItalic r:id="rId27"/>
    </p:embeddedFont>
    <p:embeddedFont>
      <p:font typeface="Barlow Light" panose="00000400000000000000" pitchFamily="2"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Palatino Linotype" panose="02040502050505030304" pitchFamily="18" charset="0"/>
      <p:regular r:id="rId36"/>
      <p:bold r:id="rId37"/>
      <p:italic r:id="rId38"/>
      <p:boldItalic r:id="rId39"/>
    </p:embeddedFont>
    <p:embeddedFont>
      <p:font typeface="Raleway" pitchFamily="2" charset="0"/>
      <p:regular r:id="rId40"/>
      <p:bold r:id="rId41"/>
      <p:italic r:id="rId42"/>
      <p:boldItalic r:id="rId43"/>
    </p:embeddedFont>
    <p:embeddedFont>
      <p:font typeface="Raleway Thin"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mdev chandekar" userId="1ec31a7a1897d266" providerId="LiveId" clId="{C2D94090-1D6C-4F65-8B58-799B5CA8D448}"/>
    <pc:docChg chg="undo redo custSel addSld delSld modSld sldOrd">
      <pc:chgData name="namdev chandekar" userId="1ec31a7a1897d266" providerId="LiveId" clId="{C2D94090-1D6C-4F65-8B58-799B5CA8D448}" dt="2023-01-11T09:27:09.900" v="2874" actId="2085"/>
      <pc:docMkLst>
        <pc:docMk/>
      </pc:docMkLst>
      <pc:sldChg chg="addSp delSp modSp mod">
        <pc:chgData name="namdev chandekar" userId="1ec31a7a1897d266" providerId="LiveId" clId="{C2D94090-1D6C-4F65-8B58-799B5CA8D448}" dt="2023-01-11T08:42:18.831" v="2833" actId="207"/>
        <pc:sldMkLst>
          <pc:docMk/>
          <pc:sldMk cId="0" sldId="256"/>
        </pc:sldMkLst>
        <pc:spChg chg="add mod">
          <ac:chgData name="namdev chandekar" userId="1ec31a7a1897d266" providerId="LiveId" clId="{C2D94090-1D6C-4F65-8B58-799B5CA8D448}" dt="2023-01-10T19:23:02.290" v="490" actId="1076"/>
          <ac:spMkLst>
            <pc:docMk/>
            <pc:sldMk cId="0" sldId="256"/>
            <ac:spMk id="2" creationId="{D78171BC-6C36-109E-DA8B-778E81560967}"/>
          </ac:spMkLst>
        </pc:spChg>
        <pc:spChg chg="add mod ord">
          <ac:chgData name="namdev chandekar" userId="1ec31a7a1897d266" providerId="LiveId" clId="{C2D94090-1D6C-4F65-8B58-799B5CA8D448}" dt="2023-01-11T08:42:18.831" v="2833" actId="207"/>
          <ac:spMkLst>
            <pc:docMk/>
            <pc:sldMk cId="0" sldId="256"/>
            <ac:spMk id="3" creationId="{0A1255A3-C5E1-EF6B-9DA7-36CAB430481D}"/>
          </ac:spMkLst>
        </pc:spChg>
        <pc:spChg chg="add del mod">
          <ac:chgData name="namdev chandekar" userId="1ec31a7a1897d266" providerId="LiveId" clId="{C2D94090-1D6C-4F65-8B58-799B5CA8D448}" dt="2023-01-10T19:09:23.166" v="177"/>
          <ac:spMkLst>
            <pc:docMk/>
            <pc:sldMk cId="0" sldId="256"/>
            <ac:spMk id="3" creationId="{C71240E1-B6BA-33EE-585F-3401365C2671}"/>
          </ac:spMkLst>
        </pc:spChg>
        <pc:spChg chg="add mod">
          <ac:chgData name="namdev chandekar" userId="1ec31a7a1897d266" providerId="LiveId" clId="{C2D94090-1D6C-4F65-8B58-799B5CA8D448}" dt="2023-01-10T19:19:31.478" v="469" actId="1076"/>
          <ac:spMkLst>
            <pc:docMk/>
            <pc:sldMk cId="0" sldId="256"/>
            <ac:spMk id="4" creationId="{AF744FF4-47DA-C5BE-F9DB-D88DFD1BDA1B}"/>
          </ac:spMkLst>
        </pc:spChg>
        <pc:spChg chg="add mod">
          <ac:chgData name="namdev chandekar" userId="1ec31a7a1897d266" providerId="LiveId" clId="{C2D94090-1D6C-4F65-8B58-799B5CA8D448}" dt="2023-01-10T19:23:09.842" v="492" actId="1076"/>
          <ac:spMkLst>
            <pc:docMk/>
            <pc:sldMk cId="0" sldId="256"/>
            <ac:spMk id="5" creationId="{F3CBF236-69C2-6C2D-9576-3512EF120512}"/>
          </ac:spMkLst>
        </pc:spChg>
        <pc:spChg chg="add mod">
          <ac:chgData name="namdev chandekar" userId="1ec31a7a1897d266" providerId="LiveId" clId="{C2D94090-1D6C-4F65-8B58-799B5CA8D448}" dt="2023-01-10T19:23:34.119" v="497" actId="1076"/>
          <ac:spMkLst>
            <pc:docMk/>
            <pc:sldMk cId="0" sldId="256"/>
            <ac:spMk id="6" creationId="{9DAC2F8B-1D50-46A1-117B-C34DF1F2625D}"/>
          </ac:spMkLst>
        </pc:spChg>
        <pc:spChg chg="add mod">
          <ac:chgData name="namdev chandekar" userId="1ec31a7a1897d266" providerId="LiveId" clId="{C2D94090-1D6C-4F65-8B58-799B5CA8D448}" dt="2023-01-10T19:23:19.042" v="494" actId="1076"/>
          <ac:spMkLst>
            <pc:docMk/>
            <pc:sldMk cId="0" sldId="256"/>
            <ac:spMk id="7" creationId="{9FDF4412-67DA-861A-F37B-E0882E9FB648}"/>
          </ac:spMkLst>
        </pc:spChg>
        <pc:spChg chg="mod">
          <ac:chgData name="namdev chandekar" userId="1ec31a7a1897d266" providerId="LiveId" clId="{C2D94090-1D6C-4F65-8B58-799B5CA8D448}" dt="2023-01-10T19:23:05.673" v="491" actId="1076"/>
          <ac:spMkLst>
            <pc:docMk/>
            <pc:sldMk cId="0" sldId="256"/>
            <ac:spMk id="338" creationId="{00000000-0000-0000-0000-000000000000}"/>
          </ac:spMkLst>
        </pc:spChg>
        <pc:grpChg chg="del">
          <ac:chgData name="namdev chandekar" userId="1ec31a7a1897d266" providerId="LiveId" clId="{C2D94090-1D6C-4F65-8B58-799B5CA8D448}" dt="2023-01-10T19:06:14.567" v="162" actId="478"/>
          <ac:grpSpMkLst>
            <pc:docMk/>
            <pc:sldMk cId="0" sldId="256"/>
            <ac:grpSpMk id="63" creationId="{00000000-0000-0000-0000-000000000000}"/>
          </ac:grpSpMkLst>
        </pc:grpChg>
      </pc:sldChg>
      <pc:sldChg chg="addSp delSp modSp mod modNotes">
        <pc:chgData name="namdev chandekar" userId="1ec31a7a1897d266" providerId="LiveId" clId="{C2D94090-1D6C-4F65-8B58-799B5CA8D448}" dt="2023-01-11T08:31:06.893" v="2608" actId="207"/>
        <pc:sldMkLst>
          <pc:docMk/>
          <pc:sldMk cId="0" sldId="257"/>
        </pc:sldMkLst>
        <pc:spChg chg="add mod ord">
          <ac:chgData name="namdev chandekar" userId="1ec31a7a1897d266" providerId="LiveId" clId="{C2D94090-1D6C-4F65-8B58-799B5CA8D448}" dt="2023-01-11T08:28:03.252" v="2592" actId="14100"/>
          <ac:spMkLst>
            <pc:docMk/>
            <pc:sldMk cId="0" sldId="257"/>
            <ac:spMk id="2" creationId="{BA93A8CA-92C3-DF35-B5F3-EA613F63A29E}"/>
          </ac:spMkLst>
        </pc:spChg>
        <pc:spChg chg="add mod ord">
          <ac:chgData name="namdev chandekar" userId="1ec31a7a1897d266" providerId="LiveId" clId="{C2D94090-1D6C-4F65-8B58-799B5CA8D448}" dt="2023-01-11T08:31:06.893" v="2608" actId="207"/>
          <ac:spMkLst>
            <pc:docMk/>
            <pc:sldMk cId="0" sldId="257"/>
            <ac:spMk id="3" creationId="{9D823927-EE4C-7D81-AB4E-7FA0BBC3AC63}"/>
          </ac:spMkLst>
        </pc:spChg>
        <pc:spChg chg="mod">
          <ac:chgData name="namdev chandekar" userId="1ec31a7a1897d266" providerId="LiveId" clId="{C2D94090-1D6C-4F65-8B58-799B5CA8D448}" dt="2023-01-10T19:24:06.370" v="498" actId="571"/>
          <ac:spMkLst>
            <pc:docMk/>
            <pc:sldMk cId="0" sldId="257"/>
            <ac:spMk id="3" creationId="{9E4695A4-4C49-FB55-7551-A21B14C9D54F}"/>
          </ac:spMkLst>
        </pc:spChg>
        <pc:spChg chg="mod">
          <ac:chgData name="namdev chandekar" userId="1ec31a7a1897d266" providerId="LiveId" clId="{C2D94090-1D6C-4F65-8B58-799B5CA8D448}" dt="2023-01-10T19:24:06.370" v="498" actId="571"/>
          <ac:spMkLst>
            <pc:docMk/>
            <pc:sldMk cId="0" sldId="257"/>
            <ac:spMk id="4" creationId="{4CE994D6-3238-7221-40EF-92BD0CBAAB5D}"/>
          </ac:spMkLst>
        </pc:spChg>
        <pc:spChg chg="mod">
          <ac:chgData name="namdev chandekar" userId="1ec31a7a1897d266" providerId="LiveId" clId="{C2D94090-1D6C-4F65-8B58-799B5CA8D448}" dt="2023-01-10T19:24:06.370" v="498" actId="571"/>
          <ac:spMkLst>
            <pc:docMk/>
            <pc:sldMk cId="0" sldId="257"/>
            <ac:spMk id="5" creationId="{0561DB7A-245D-5C07-890E-6AA75101C9B3}"/>
          </ac:spMkLst>
        </pc:spChg>
        <pc:spChg chg="mod">
          <ac:chgData name="namdev chandekar" userId="1ec31a7a1897d266" providerId="LiveId" clId="{C2D94090-1D6C-4F65-8B58-799B5CA8D448}" dt="2023-01-10T19:24:06.370" v="498" actId="571"/>
          <ac:spMkLst>
            <pc:docMk/>
            <pc:sldMk cId="0" sldId="257"/>
            <ac:spMk id="6" creationId="{79083DB8-66D6-95EA-C782-CCEDEA0CB807}"/>
          </ac:spMkLst>
        </pc:spChg>
        <pc:spChg chg="mod">
          <ac:chgData name="namdev chandekar" userId="1ec31a7a1897d266" providerId="LiveId" clId="{C2D94090-1D6C-4F65-8B58-799B5CA8D448}" dt="2023-01-10T19:24:06.370" v="498" actId="571"/>
          <ac:spMkLst>
            <pc:docMk/>
            <pc:sldMk cId="0" sldId="257"/>
            <ac:spMk id="7" creationId="{671B7F49-A89A-9B35-4500-112246731D09}"/>
          </ac:spMkLst>
        </pc:spChg>
        <pc:spChg chg="mod">
          <ac:chgData name="namdev chandekar" userId="1ec31a7a1897d266" providerId="LiveId" clId="{C2D94090-1D6C-4F65-8B58-799B5CA8D448}" dt="2023-01-10T19:24:06.370" v="498" actId="571"/>
          <ac:spMkLst>
            <pc:docMk/>
            <pc:sldMk cId="0" sldId="257"/>
            <ac:spMk id="8" creationId="{38C1D9B5-A894-212C-06E5-15FA73E771B8}"/>
          </ac:spMkLst>
        </pc:spChg>
        <pc:spChg chg="mod">
          <ac:chgData name="namdev chandekar" userId="1ec31a7a1897d266" providerId="LiveId" clId="{C2D94090-1D6C-4F65-8B58-799B5CA8D448}" dt="2023-01-10T19:24:06.370" v="498" actId="571"/>
          <ac:spMkLst>
            <pc:docMk/>
            <pc:sldMk cId="0" sldId="257"/>
            <ac:spMk id="9" creationId="{07754C97-BB6D-E696-FB95-5E1A3CD7FA2A}"/>
          </ac:spMkLst>
        </pc:spChg>
        <pc:spChg chg="mod">
          <ac:chgData name="namdev chandekar" userId="1ec31a7a1897d266" providerId="LiveId" clId="{C2D94090-1D6C-4F65-8B58-799B5CA8D448}" dt="2023-01-10T19:24:06.370" v="498" actId="571"/>
          <ac:spMkLst>
            <pc:docMk/>
            <pc:sldMk cId="0" sldId="257"/>
            <ac:spMk id="10" creationId="{D242CB15-23BE-4A80-0328-815485370458}"/>
          </ac:spMkLst>
        </pc:spChg>
        <pc:spChg chg="mod">
          <ac:chgData name="namdev chandekar" userId="1ec31a7a1897d266" providerId="LiveId" clId="{C2D94090-1D6C-4F65-8B58-799B5CA8D448}" dt="2023-01-10T19:24:06.370" v="498" actId="571"/>
          <ac:spMkLst>
            <pc:docMk/>
            <pc:sldMk cId="0" sldId="257"/>
            <ac:spMk id="11" creationId="{86C8AC27-A8E3-C429-8EC0-470151338348}"/>
          </ac:spMkLst>
        </pc:spChg>
        <pc:spChg chg="mod">
          <ac:chgData name="namdev chandekar" userId="1ec31a7a1897d266" providerId="LiveId" clId="{C2D94090-1D6C-4F65-8B58-799B5CA8D448}" dt="2023-01-10T19:24:06.370" v="498" actId="571"/>
          <ac:spMkLst>
            <pc:docMk/>
            <pc:sldMk cId="0" sldId="257"/>
            <ac:spMk id="12" creationId="{A44E4694-D866-82D2-CD97-E509A6969AEC}"/>
          </ac:spMkLst>
        </pc:spChg>
        <pc:spChg chg="mod">
          <ac:chgData name="namdev chandekar" userId="1ec31a7a1897d266" providerId="LiveId" clId="{C2D94090-1D6C-4F65-8B58-799B5CA8D448}" dt="2023-01-10T19:24:06.370" v="498" actId="571"/>
          <ac:spMkLst>
            <pc:docMk/>
            <pc:sldMk cId="0" sldId="257"/>
            <ac:spMk id="13" creationId="{4CF0F154-21B7-2E59-3A82-136442D39B89}"/>
          </ac:spMkLst>
        </pc:spChg>
        <pc:spChg chg="mod">
          <ac:chgData name="namdev chandekar" userId="1ec31a7a1897d266" providerId="LiveId" clId="{C2D94090-1D6C-4F65-8B58-799B5CA8D448}" dt="2023-01-10T19:24:06.370" v="498" actId="571"/>
          <ac:spMkLst>
            <pc:docMk/>
            <pc:sldMk cId="0" sldId="257"/>
            <ac:spMk id="14" creationId="{776A4EFF-AE4D-0753-9711-920602D5127B}"/>
          </ac:spMkLst>
        </pc:spChg>
        <pc:spChg chg="mod">
          <ac:chgData name="namdev chandekar" userId="1ec31a7a1897d266" providerId="LiveId" clId="{C2D94090-1D6C-4F65-8B58-799B5CA8D448}" dt="2023-01-10T19:24:06.370" v="498" actId="571"/>
          <ac:spMkLst>
            <pc:docMk/>
            <pc:sldMk cId="0" sldId="257"/>
            <ac:spMk id="15" creationId="{FAA73237-1B65-5F58-33A1-E7B1EC851874}"/>
          </ac:spMkLst>
        </pc:spChg>
        <pc:spChg chg="mod">
          <ac:chgData name="namdev chandekar" userId="1ec31a7a1897d266" providerId="LiveId" clId="{C2D94090-1D6C-4F65-8B58-799B5CA8D448}" dt="2023-01-10T19:24:06.370" v="498" actId="571"/>
          <ac:spMkLst>
            <pc:docMk/>
            <pc:sldMk cId="0" sldId="257"/>
            <ac:spMk id="16" creationId="{0C3402D9-0106-93FB-30D3-4656E0B34FD8}"/>
          </ac:spMkLst>
        </pc:spChg>
        <pc:spChg chg="mod">
          <ac:chgData name="namdev chandekar" userId="1ec31a7a1897d266" providerId="LiveId" clId="{C2D94090-1D6C-4F65-8B58-799B5CA8D448}" dt="2023-01-10T19:24:06.370" v="498" actId="571"/>
          <ac:spMkLst>
            <pc:docMk/>
            <pc:sldMk cId="0" sldId="257"/>
            <ac:spMk id="17" creationId="{762CC4F6-3B9D-3D47-C9A9-0997FF80A44F}"/>
          </ac:spMkLst>
        </pc:spChg>
        <pc:spChg chg="mod">
          <ac:chgData name="namdev chandekar" userId="1ec31a7a1897d266" providerId="LiveId" clId="{C2D94090-1D6C-4F65-8B58-799B5CA8D448}" dt="2023-01-10T19:24:06.370" v="498" actId="571"/>
          <ac:spMkLst>
            <pc:docMk/>
            <pc:sldMk cId="0" sldId="257"/>
            <ac:spMk id="18" creationId="{A54AECE7-B739-9E61-81AC-B9EFEAA19C9F}"/>
          </ac:spMkLst>
        </pc:spChg>
        <pc:spChg chg="mod">
          <ac:chgData name="namdev chandekar" userId="1ec31a7a1897d266" providerId="LiveId" clId="{C2D94090-1D6C-4F65-8B58-799B5CA8D448}" dt="2023-01-10T19:24:06.370" v="498" actId="571"/>
          <ac:spMkLst>
            <pc:docMk/>
            <pc:sldMk cId="0" sldId="257"/>
            <ac:spMk id="19" creationId="{6712F442-3A91-F26F-6054-22744023F07E}"/>
          </ac:spMkLst>
        </pc:spChg>
        <pc:spChg chg="mod">
          <ac:chgData name="namdev chandekar" userId="1ec31a7a1897d266" providerId="LiveId" clId="{C2D94090-1D6C-4F65-8B58-799B5CA8D448}" dt="2023-01-10T19:24:06.370" v="498" actId="571"/>
          <ac:spMkLst>
            <pc:docMk/>
            <pc:sldMk cId="0" sldId="257"/>
            <ac:spMk id="20" creationId="{31684C75-D90B-ACCA-EC28-A043A9C5D903}"/>
          </ac:spMkLst>
        </pc:spChg>
        <pc:spChg chg="mod">
          <ac:chgData name="namdev chandekar" userId="1ec31a7a1897d266" providerId="LiveId" clId="{C2D94090-1D6C-4F65-8B58-799B5CA8D448}" dt="2023-01-10T19:24:06.370" v="498" actId="571"/>
          <ac:spMkLst>
            <pc:docMk/>
            <pc:sldMk cId="0" sldId="257"/>
            <ac:spMk id="21" creationId="{D6412FE7-75BE-6760-6484-F62AEB3767ED}"/>
          </ac:spMkLst>
        </pc:spChg>
        <pc:spChg chg="mod">
          <ac:chgData name="namdev chandekar" userId="1ec31a7a1897d266" providerId="LiveId" clId="{C2D94090-1D6C-4F65-8B58-799B5CA8D448}" dt="2023-01-10T19:24:06.370" v="498" actId="571"/>
          <ac:spMkLst>
            <pc:docMk/>
            <pc:sldMk cId="0" sldId="257"/>
            <ac:spMk id="22" creationId="{F93F7A23-BDC7-874C-C407-72274294974D}"/>
          </ac:spMkLst>
        </pc:spChg>
        <pc:spChg chg="mod">
          <ac:chgData name="namdev chandekar" userId="1ec31a7a1897d266" providerId="LiveId" clId="{C2D94090-1D6C-4F65-8B58-799B5CA8D448}" dt="2023-01-10T19:24:06.370" v="498" actId="571"/>
          <ac:spMkLst>
            <pc:docMk/>
            <pc:sldMk cId="0" sldId="257"/>
            <ac:spMk id="23" creationId="{BDFE3238-4A46-C210-2660-0293967C5300}"/>
          </ac:spMkLst>
        </pc:spChg>
        <pc:spChg chg="mod">
          <ac:chgData name="namdev chandekar" userId="1ec31a7a1897d266" providerId="LiveId" clId="{C2D94090-1D6C-4F65-8B58-799B5CA8D448}" dt="2023-01-10T19:24:06.370" v="498" actId="571"/>
          <ac:spMkLst>
            <pc:docMk/>
            <pc:sldMk cId="0" sldId="257"/>
            <ac:spMk id="24" creationId="{88C11A9A-54DC-F594-DB52-95E84F9DE43A}"/>
          </ac:spMkLst>
        </pc:spChg>
        <pc:spChg chg="mod">
          <ac:chgData name="namdev chandekar" userId="1ec31a7a1897d266" providerId="LiveId" clId="{C2D94090-1D6C-4F65-8B58-799B5CA8D448}" dt="2023-01-10T19:24:06.370" v="498" actId="571"/>
          <ac:spMkLst>
            <pc:docMk/>
            <pc:sldMk cId="0" sldId="257"/>
            <ac:spMk id="25" creationId="{725902C6-B288-2A6F-03F7-4D482C823B2C}"/>
          </ac:spMkLst>
        </pc:spChg>
        <pc:spChg chg="mod">
          <ac:chgData name="namdev chandekar" userId="1ec31a7a1897d266" providerId="LiveId" clId="{C2D94090-1D6C-4F65-8B58-799B5CA8D448}" dt="2023-01-10T19:24:06.370" v="498" actId="571"/>
          <ac:spMkLst>
            <pc:docMk/>
            <pc:sldMk cId="0" sldId="257"/>
            <ac:spMk id="26" creationId="{3AAA2F75-C08F-D7FD-8BFA-625E2FB80B66}"/>
          </ac:spMkLst>
        </pc:spChg>
        <pc:spChg chg="mod">
          <ac:chgData name="namdev chandekar" userId="1ec31a7a1897d266" providerId="LiveId" clId="{C2D94090-1D6C-4F65-8B58-799B5CA8D448}" dt="2023-01-10T19:24:06.370" v="498" actId="571"/>
          <ac:spMkLst>
            <pc:docMk/>
            <pc:sldMk cId="0" sldId="257"/>
            <ac:spMk id="27" creationId="{9447E63F-72E9-550E-D03B-02EC90815577}"/>
          </ac:spMkLst>
        </pc:spChg>
        <pc:spChg chg="mod">
          <ac:chgData name="namdev chandekar" userId="1ec31a7a1897d266" providerId="LiveId" clId="{C2D94090-1D6C-4F65-8B58-799B5CA8D448}" dt="2023-01-10T19:24:06.370" v="498" actId="571"/>
          <ac:spMkLst>
            <pc:docMk/>
            <pc:sldMk cId="0" sldId="257"/>
            <ac:spMk id="28" creationId="{34F30CEB-568C-3023-39CA-E01A181CB20D}"/>
          </ac:spMkLst>
        </pc:spChg>
        <pc:spChg chg="add del mod">
          <ac:chgData name="namdev chandekar" userId="1ec31a7a1897d266" providerId="LiveId" clId="{C2D94090-1D6C-4F65-8B58-799B5CA8D448}" dt="2023-01-10T19:24:14.021" v="500" actId="478"/>
          <ac:spMkLst>
            <pc:docMk/>
            <pc:sldMk cId="0" sldId="257"/>
            <ac:spMk id="30" creationId="{EA20151E-F1C6-6D95-644B-104C60D77B4E}"/>
          </ac:spMkLst>
        </pc:spChg>
        <pc:spChg chg="add del mod">
          <ac:chgData name="namdev chandekar" userId="1ec31a7a1897d266" providerId="LiveId" clId="{C2D94090-1D6C-4F65-8B58-799B5CA8D448}" dt="2023-01-10T19:24:14.021" v="500" actId="478"/>
          <ac:spMkLst>
            <pc:docMk/>
            <pc:sldMk cId="0" sldId="257"/>
            <ac:spMk id="32" creationId="{01BE9D84-ECB3-F71B-1E2E-571ED4A872D4}"/>
          </ac:spMkLst>
        </pc:spChg>
        <pc:spChg chg="add del mod">
          <ac:chgData name="namdev chandekar" userId="1ec31a7a1897d266" providerId="LiveId" clId="{C2D94090-1D6C-4F65-8B58-799B5CA8D448}" dt="2023-01-10T19:24:14.021" v="500" actId="478"/>
          <ac:spMkLst>
            <pc:docMk/>
            <pc:sldMk cId="0" sldId="257"/>
            <ac:spMk id="34" creationId="{8726105A-95C7-413F-47D2-FF04257DDFB7}"/>
          </ac:spMkLst>
        </pc:spChg>
        <pc:spChg chg="add del mod">
          <ac:chgData name="namdev chandekar" userId="1ec31a7a1897d266" providerId="LiveId" clId="{C2D94090-1D6C-4F65-8B58-799B5CA8D448}" dt="2023-01-10T19:24:14.021" v="500" actId="478"/>
          <ac:spMkLst>
            <pc:docMk/>
            <pc:sldMk cId="0" sldId="257"/>
            <ac:spMk id="36" creationId="{44169971-5A6B-EE7E-6C34-1256AEBBD82B}"/>
          </ac:spMkLst>
        </pc:spChg>
        <pc:spChg chg="add del mod">
          <ac:chgData name="namdev chandekar" userId="1ec31a7a1897d266" providerId="LiveId" clId="{C2D94090-1D6C-4F65-8B58-799B5CA8D448}" dt="2023-01-10T19:24:54.374" v="502"/>
          <ac:spMkLst>
            <pc:docMk/>
            <pc:sldMk cId="0" sldId="257"/>
            <ac:spMk id="37" creationId="{2EFA20AC-B46A-1B75-6C6D-4B4D8FBBC611}"/>
          </ac:spMkLst>
        </pc:spChg>
        <pc:spChg chg="add del mod">
          <ac:chgData name="namdev chandekar" userId="1ec31a7a1897d266" providerId="LiveId" clId="{C2D94090-1D6C-4F65-8B58-799B5CA8D448}" dt="2023-01-10T19:24:54.374" v="502"/>
          <ac:spMkLst>
            <pc:docMk/>
            <pc:sldMk cId="0" sldId="257"/>
            <ac:spMk id="39" creationId="{C3CFE0BE-1A6C-EE22-B327-6604537215CD}"/>
          </ac:spMkLst>
        </pc:spChg>
        <pc:spChg chg="add mod">
          <ac:chgData name="namdev chandekar" userId="1ec31a7a1897d266" providerId="LiveId" clId="{C2D94090-1D6C-4F65-8B58-799B5CA8D448}" dt="2023-01-11T08:28:25.079" v="2593" actId="207"/>
          <ac:spMkLst>
            <pc:docMk/>
            <pc:sldMk cId="0" sldId="257"/>
            <ac:spMk id="41" creationId="{7A5D7524-1B2E-E1D4-8E2C-5551270240C8}"/>
          </ac:spMkLst>
        </pc:spChg>
        <pc:spChg chg="add mod">
          <ac:chgData name="namdev chandekar" userId="1ec31a7a1897d266" providerId="LiveId" clId="{C2D94090-1D6C-4F65-8B58-799B5CA8D448}" dt="2023-01-11T08:27:14.706" v="2589" actId="1076"/>
          <ac:spMkLst>
            <pc:docMk/>
            <pc:sldMk cId="0" sldId="257"/>
            <ac:spMk id="43" creationId="{23E35CE6-D735-6593-E102-E0469F046058}"/>
          </ac:spMkLst>
        </pc:spChg>
        <pc:spChg chg="del">
          <ac:chgData name="namdev chandekar" userId="1ec31a7a1897d266" providerId="LiveId" clId="{C2D94090-1D6C-4F65-8B58-799B5CA8D448}" dt="2023-01-10T19:24:10.870" v="499" actId="478"/>
          <ac:spMkLst>
            <pc:docMk/>
            <pc:sldMk cId="0" sldId="257"/>
            <ac:spMk id="343" creationId="{00000000-0000-0000-0000-000000000000}"/>
          </ac:spMkLst>
        </pc:spChg>
        <pc:spChg chg="del">
          <ac:chgData name="namdev chandekar" userId="1ec31a7a1897d266" providerId="LiveId" clId="{C2D94090-1D6C-4F65-8B58-799B5CA8D448}" dt="2023-01-10T19:24:10.870" v="499" actId="478"/>
          <ac:spMkLst>
            <pc:docMk/>
            <pc:sldMk cId="0" sldId="257"/>
            <ac:spMk id="344" creationId="{00000000-0000-0000-0000-000000000000}"/>
          </ac:spMkLst>
        </pc:spChg>
        <pc:spChg chg="del">
          <ac:chgData name="namdev chandekar" userId="1ec31a7a1897d266" providerId="LiveId" clId="{C2D94090-1D6C-4F65-8B58-799B5CA8D448}" dt="2023-01-10T19:24:10.870" v="499" actId="478"/>
          <ac:spMkLst>
            <pc:docMk/>
            <pc:sldMk cId="0" sldId="257"/>
            <ac:spMk id="345" creationId="{00000000-0000-0000-0000-000000000000}"/>
          </ac:spMkLst>
        </pc:spChg>
        <pc:spChg chg="del">
          <ac:chgData name="namdev chandekar" userId="1ec31a7a1897d266" providerId="LiveId" clId="{C2D94090-1D6C-4F65-8B58-799B5CA8D448}" dt="2023-01-10T19:24:10.870" v="499" actId="478"/>
          <ac:spMkLst>
            <pc:docMk/>
            <pc:sldMk cId="0" sldId="257"/>
            <ac:spMk id="346" creationId="{00000000-0000-0000-0000-000000000000}"/>
          </ac:spMkLst>
        </pc:spChg>
        <pc:spChg chg="del">
          <ac:chgData name="namdev chandekar" userId="1ec31a7a1897d266" providerId="LiveId" clId="{C2D94090-1D6C-4F65-8B58-799B5CA8D448}" dt="2023-01-10T19:24:10.870" v="499" actId="478"/>
          <ac:spMkLst>
            <pc:docMk/>
            <pc:sldMk cId="0" sldId="257"/>
            <ac:spMk id="347" creationId="{00000000-0000-0000-0000-000000000000}"/>
          </ac:spMkLst>
        </pc:spChg>
        <pc:grpChg chg="add del mod">
          <ac:chgData name="namdev chandekar" userId="1ec31a7a1897d266" providerId="LiveId" clId="{C2D94090-1D6C-4F65-8B58-799B5CA8D448}" dt="2023-01-10T19:24:10.870" v="499" actId="478"/>
          <ac:grpSpMkLst>
            <pc:docMk/>
            <pc:sldMk cId="0" sldId="257"/>
            <ac:grpSpMk id="2" creationId="{94509EFD-EF53-4E56-8E70-7ABDB172376B}"/>
          </ac:grpSpMkLst>
        </pc:grpChg>
        <pc:grpChg chg="del">
          <ac:chgData name="namdev chandekar" userId="1ec31a7a1897d266" providerId="LiveId" clId="{C2D94090-1D6C-4F65-8B58-799B5CA8D448}" dt="2023-01-10T19:24:10.870" v="499" actId="478"/>
          <ac:grpSpMkLst>
            <pc:docMk/>
            <pc:sldMk cId="0" sldId="257"/>
            <ac:grpSpMk id="348" creationId="{00000000-0000-0000-0000-000000000000}"/>
          </ac:grpSpMkLst>
        </pc:grpChg>
        <pc:picChg chg="add del mod">
          <ac:chgData name="namdev chandekar" userId="1ec31a7a1897d266" providerId="LiveId" clId="{C2D94090-1D6C-4F65-8B58-799B5CA8D448}" dt="2023-01-10T19:24:54.374" v="502"/>
          <ac:picMkLst>
            <pc:docMk/>
            <pc:sldMk cId="0" sldId="257"/>
            <ac:picMk id="38" creationId="{D0C6D17A-1A0D-2C22-2197-AD90DECA618B}"/>
          </ac:picMkLst>
        </pc:picChg>
      </pc:sldChg>
      <pc:sldChg chg="addSp delSp modSp mod ord">
        <pc:chgData name="namdev chandekar" userId="1ec31a7a1897d266" providerId="LiveId" clId="{C2D94090-1D6C-4F65-8B58-799B5CA8D448}" dt="2023-01-11T08:30:30.692" v="2607" actId="20577"/>
        <pc:sldMkLst>
          <pc:docMk/>
          <pc:sldMk cId="0" sldId="258"/>
        </pc:sldMkLst>
        <pc:spChg chg="add mod">
          <ac:chgData name="namdev chandekar" userId="1ec31a7a1897d266" providerId="LiveId" clId="{C2D94090-1D6C-4F65-8B58-799B5CA8D448}" dt="2023-01-11T08:30:30.692" v="2607" actId="20577"/>
          <ac:spMkLst>
            <pc:docMk/>
            <pc:sldMk cId="0" sldId="258"/>
            <ac:spMk id="3" creationId="{B0C90911-CDDB-A6BB-1FF1-88AE3E54CE4C}"/>
          </ac:spMkLst>
        </pc:spChg>
        <pc:spChg chg="add mod">
          <ac:chgData name="namdev chandekar" userId="1ec31a7a1897d266" providerId="LiveId" clId="{C2D94090-1D6C-4F65-8B58-799B5CA8D448}" dt="2023-01-10T19:54:52.726" v="1196" actId="1076"/>
          <ac:spMkLst>
            <pc:docMk/>
            <pc:sldMk cId="0" sldId="258"/>
            <ac:spMk id="4" creationId="{9514AC22-6D68-D8A9-9181-30628401CD62}"/>
          </ac:spMkLst>
        </pc:spChg>
        <pc:spChg chg="del">
          <ac:chgData name="namdev chandekar" userId="1ec31a7a1897d266" providerId="LiveId" clId="{C2D94090-1D6C-4F65-8B58-799B5CA8D448}" dt="2023-01-10T19:31:11.477" v="541" actId="478"/>
          <ac:spMkLst>
            <pc:docMk/>
            <pc:sldMk cId="0" sldId="258"/>
            <ac:spMk id="379" creationId="{00000000-0000-0000-0000-000000000000}"/>
          </ac:spMkLst>
        </pc:spChg>
        <pc:spChg chg="del">
          <ac:chgData name="namdev chandekar" userId="1ec31a7a1897d266" providerId="LiveId" clId="{C2D94090-1D6C-4F65-8B58-799B5CA8D448}" dt="2023-01-10T19:31:11.477" v="541" actId="478"/>
          <ac:spMkLst>
            <pc:docMk/>
            <pc:sldMk cId="0" sldId="258"/>
            <ac:spMk id="380" creationId="{00000000-0000-0000-0000-000000000000}"/>
          </ac:spMkLst>
        </pc:spChg>
        <pc:spChg chg="del">
          <ac:chgData name="namdev chandekar" userId="1ec31a7a1897d266" providerId="LiveId" clId="{C2D94090-1D6C-4F65-8B58-799B5CA8D448}" dt="2023-01-10T19:31:11.477" v="541" actId="478"/>
          <ac:spMkLst>
            <pc:docMk/>
            <pc:sldMk cId="0" sldId="258"/>
            <ac:spMk id="381" creationId="{00000000-0000-0000-0000-000000000000}"/>
          </ac:spMkLst>
        </pc:spChg>
        <pc:grpChg chg="del">
          <ac:chgData name="namdev chandekar" userId="1ec31a7a1897d266" providerId="LiveId" clId="{C2D94090-1D6C-4F65-8B58-799B5CA8D448}" dt="2023-01-10T19:31:11.477" v="541" actId="478"/>
          <ac:grpSpMkLst>
            <pc:docMk/>
            <pc:sldMk cId="0" sldId="258"/>
            <ac:grpSpMk id="383" creationId="{00000000-0000-0000-0000-000000000000}"/>
          </ac:grpSpMkLst>
        </pc:grpChg>
        <pc:picChg chg="del">
          <ac:chgData name="namdev chandekar" userId="1ec31a7a1897d266" providerId="LiveId" clId="{C2D94090-1D6C-4F65-8B58-799B5CA8D448}" dt="2023-01-10T19:31:11.477" v="541" actId="478"/>
          <ac:picMkLst>
            <pc:docMk/>
            <pc:sldMk cId="0" sldId="258"/>
            <ac:picMk id="382" creationId="{00000000-0000-0000-0000-000000000000}"/>
          </ac:picMkLst>
        </pc:picChg>
      </pc:sldChg>
      <pc:sldChg chg="addSp delSp modSp mod ord">
        <pc:chgData name="namdev chandekar" userId="1ec31a7a1897d266" providerId="LiveId" clId="{C2D94090-1D6C-4F65-8B58-799B5CA8D448}" dt="2023-01-11T08:46:39.002" v="2866" actId="207"/>
        <pc:sldMkLst>
          <pc:docMk/>
          <pc:sldMk cId="0" sldId="259"/>
        </pc:sldMkLst>
        <pc:spChg chg="add del mod">
          <ac:chgData name="namdev chandekar" userId="1ec31a7a1897d266" providerId="LiveId" clId="{C2D94090-1D6C-4F65-8B58-799B5CA8D448}" dt="2023-01-11T08:45:28.717" v="2841"/>
          <ac:spMkLst>
            <pc:docMk/>
            <pc:sldMk cId="0" sldId="259"/>
            <ac:spMk id="2" creationId="{D61F031B-9A85-241D-A382-C5D7FA1818DC}"/>
          </ac:spMkLst>
        </pc:spChg>
        <pc:spChg chg="add del mod">
          <ac:chgData name="namdev chandekar" userId="1ec31a7a1897d266" providerId="LiveId" clId="{C2D94090-1D6C-4F65-8B58-799B5CA8D448}" dt="2023-01-10T19:41:26.146" v="916" actId="478"/>
          <ac:spMkLst>
            <pc:docMk/>
            <pc:sldMk cId="0" sldId="259"/>
            <ac:spMk id="3" creationId="{131CC66A-D502-E5CC-9308-8CCB81C5A366}"/>
          </ac:spMkLst>
        </pc:spChg>
        <pc:spChg chg="add mod">
          <ac:chgData name="namdev chandekar" userId="1ec31a7a1897d266" providerId="LiveId" clId="{C2D94090-1D6C-4F65-8B58-799B5CA8D448}" dt="2023-01-11T08:46:39.002" v="2866" actId="207"/>
          <ac:spMkLst>
            <pc:docMk/>
            <pc:sldMk cId="0" sldId="259"/>
            <ac:spMk id="3" creationId="{6C3AB331-60C6-2973-2E8A-D849601E2B17}"/>
          </ac:spMkLst>
        </pc:spChg>
        <pc:spChg chg="add del mod">
          <ac:chgData name="namdev chandekar" userId="1ec31a7a1897d266" providerId="LiveId" clId="{C2D94090-1D6C-4F65-8B58-799B5CA8D448}" dt="2023-01-10T19:41:28.804" v="917" actId="478"/>
          <ac:spMkLst>
            <pc:docMk/>
            <pc:sldMk cId="0" sldId="259"/>
            <ac:spMk id="5" creationId="{4009F382-E19E-A1E3-FF61-F515E81E36DE}"/>
          </ac:spMkLst>
        </pc:spChg>
        <pc:spChg chg="add del mod">
          <ac:chgData name="namdev chandekar" userId="1ec31a7a1897d266" providerId="LiveId" clId="{C2D94090-1D6C-4F65-8B58-799B5CA8D448}" dt="2023-01-10T19:46:55.962" v="977" actId="478"/>
          <ac:spMkLst>
            <pc:docMk/>
            <pc:sldMk cId="0" sldId="259"/>
            <ac:spMk id="7" creationId="{A9418A48-5649-8D95-1931-C9F4D07D13E4}"/>
          </ac:spMkLst>
        </pc:spChg>
        <pc:spChg chg="del">
          <ac:chgData name="namdev chandekar" userId="1ec31a7a1897d266" providerId="LiveId" clId="{C2D94090-1D6C-4F65-8B58-799B5CA8D448}" dt="2023-01-10T19:40:27.316" v="915" actId="478"/>
          <ac:spMkLst>
            <pc:docMk/>
            <pc:sldMk cId="0" sldId="259"/>
            <ac:spMk id="405" creationId="{00000000-0000-0000-0000-000000000000}"/>
          </ac:spMkLst>
        </pc:spChg>
        <pc:spChg chg="del">
          <ac:chgData name="namdev chandekar" userId="1ec31a7a1897d266" providerId="LiveId" clId="{C2D94090-1D6C-4F65-8B58-799B5CA8D448}" dt="2023-01-10T19:40:27.316" v="915" actId="478"/>
          <ac:spMkLst>
            <pc:docMk/>
            <pc:sldMk cId="0" sldId="259"/>
            <ac:spMk id="406" creationId="{00000000-0000-0000-0000-000000000000}"/>
          </ac:spMkLst>
        </pc:spChg>
        <pc:spChg chg="del">
          <ac:chgData name="namdev chandekar" userId="1ec31a7a1897d266" providerId="LiveId" clId="{C2D94090-1D6C-4F65-8B58-799B5CA8D448}" dt="2023-01-10T19:40:27.316" v="915" actId="478"/>
          <ac:spMkLst>
            <pc:docMk/>
            <pc:sldMk cId="0" sldId="259"/>
            <ac:spMk id="407" creationId="{00000000-0000-0000-0000-000000000000}"/>
          </ac:spMkLst>
        </pc:spChg>
        <pc:grpChg chg="del">
          <ac:chgData name="namdev chandekar" userId="1ec31a7a1897d266" providerId="LiveId" clId="{C2D94090-1D6C-4F65-8B58-799B5CA8D448}" dt="2023-01-10T19:40:27.316" v="915" actId="478"/>
          <ac:grpSpMkLst>
            <pc:docMk/>
            <pc:sldMk cId="0" sldId="259"/>
            <ac:grpSpMk id="408" creationId="{00000000-0000-0000-0000-000000000000}"/>
          </ac:grpSpMkLst>
        </pc:grpChg>
        <pc:picChg chg="add mod">
          <ac:chgData name="namdev chandekar" userId="1ec31a7a1897d266" providerId="LiveId" clId="{C2D94090-1D6C-4F65-8B58-799B5CA8D448}" dt="2023-01-11T08:45:40.181" v="2842" actId="1076"/>
          <ac:picMkLst>
            <pc:docMk/>
            <pc:sldMk cId="0" sldId="259"/>
            <ac:picMk id="6" creationId="{27273BE0-1672-DA20-98EC-3611005EF948}"/>
          </ac:picMkLst>
        </pc:picChg>
      </pc:sldChg>
      <pc:sldChg chg="modNotes">
        <pc:chgData name="namdev chandekar" userId="1ec31a7a1897d266" providerId="LiveId" clId="{C2D94090-1D6C-4F65-8B58-799B5CA8D448}" dt="2023-01-10T19:47:44.178" v="980"/>
        <pc:sldMkLst>
          <pc:docMk/>
          <pc:sldMk cId="0" sldId="260"/>
        </pc:sldMkLst>
      </pc:sldChg>
      <pc:sldChg chg="addSp delSp modSp mod ord">
        <pc:chgData name="namdev chandekar" userId="1ec31a7a1897d266" providerId="LiveId" clId="{C2D94090-1D6C-4F65-8B58-799B5CA8D448}" dt="2023-01-10T19:55:56.911" v="1261" actId="1076"/>
        <pc:sldMkLst>
          <pc:docMk/>
          <pc:sldMk cId="0" sldId="261"/>
        </pc:sldMkLst>
        <pc:spChg chg="add del mod">
          <ac:chgData name="namdev chandekar" userId="1ec31a7a1897d266" providerId="LiveId" clId="{C2D94090-1D6C-4F65-8B58-799B5CA8D448}" dt="2023-01-10T19:47:56.196" v="983" actId="478"/>
          <ac:spMkLst>
            <pc:docMk/>
            <pc:sldMk cId="0" sldId="261"/>
            <ac:spMk id="3" creationId="{D0858EA3-B724-CE5C-D0AE-3525BF447AB7}"/>
          </ac:spMkLst>
        </pc:spChg>
        <pc:spChg chg="add del mod">
          <ac:chgData name="namdev chandekar" userId="1ec31a7a1897d266" providerId="LiveId" clId="{C2D94090-1D6C-4F65-8B58-799B5CA8D448}" dt="2023-01-10T19:47:56.196" v="983" actId="478"/>
          <ac:spMkLst>
            <pc:docMk/>
            <pc:sldMk cId="0" sldId="261"/>
            <ac:spMk id="5" creationId="{CE8DF3B3-7702-D407-99DE-D837EDB465A6}"/>
          </ac:spMkLst>
        </pc:spChg>
        <pc:spChg chg="add mod">
          <ac:chgData name="namdev chandekar" userId="1ec31a7a1897d266" providerId="LiveId" clId="{C2D94090-1D6C-4F65-8B58-799B5CA8D448}" dt="2023-01-10T19:50:31.883" v="1024" actId="1076"/>
          <ac:spMkLst>
            <pc:docMk/>
            <pc:sldMk cId="0" sldId="261"/>
            <ac:spMk id="6" creationId="{54EEA610-C2F9-A99C-62A7-DBCE712D2707}"/>
          </ac:spMkLst>
        </pc:spChg>
        <pc:spChg chg="add mod">
          <ac:chgData name="namdev chandekar" userId="1ec31a7a1897d266" providerId="LiveId" clId="{C2D94090-1D6C-4F65-8B58-799B5CA8D448}" dt="2023-01-10T19:55:56.911" v="1261" actId="1076"/>
          <ac:spMkLst>
            <pc:docMk/>
            <pc:sldMk cId="0" sldId="261"/>
            <ac:spMk id="7" creationId="{F6A6907A-4997-B543-9D67-11E937BFF254}"/>
          </ac:spMkLst>
        </pc:spChg>
        <pc:spChg chg="del mod">
          <ac:chgData name="namdev chandekar" userId="1ec31a7a1897d266" providerId="LiveId" clId="{C2D94090-1D6C-4F65-8B58-799B5CA8D448}" dt="2023-01-10T19:47:53.794" v="982" actId="478"/>
          <ac:spMkLst>
            <pc:docMk/>
            <pc:sldMk cId="0" sldId="261"/>
            <ac:spMk id="594" creationId="{00000000-0000-0000-0000-000000000000}"/>
          </ac:spMkLst>
        </pc:spChg>
        <pc:spChg chg="del">
          <ac:chgData name="namdev chandekar" userId="1ec31a7a1897d266" providerId="LiveId" clId="{C2D94090-1D6C-4F65-8B58-799B5CA8D448}" dt="2023-01-10T19:47:53.794" v="982" actId="478"/>
          <ac:spMkLst>
            <pc:docMk/>
            <pc:sldMk cId="0" sldId="261"/>
            <ac:spMk id="595" creationId="{00000000-0000-0000-0000-000000000000}"/>
          </ac:spMkLst>
        </pc:spChg>
        <pc:spChg chg="del">
          <ac:chgData name="namdev chandekar" userId="1ec31a7a1897d266" providerId="LiveId" clId="{C2D94090-1D6C-4F65-8B58-799B5CA8D448}" dt="2023-01-10T19:47:53.794" v="982" actId="478"/>
          <ac:spMkLst>
            <pc:docMk/>
            <pc:sldMk cId="0" sldId="261"/>
            <ac:spMk id="596" creationId="{00000000-0000-0000-0000-000000000000}"/>
          </ac:spMkLst>
        </pc:spChg>
        <pc:grpChg chg="del">
          <ac:chgData name="namdev chandekar" userId="1ec31a7a1897d266" providerId="LiveId" clId="{C2D94090-1D6C-4F65-8B58-799B5CA8D448}" dt="2023-01-10T19:47:53.794" v="982" actId="478"/>
          <ac:grpSpMkLst>
            <pc:docMk/>
            <pc:sldMk cId="0" sldId="261"/>
            <ac:grpSpMk id="597" creationId="{00000000-0000-0000-0000-000000000000}"/>
          </ac:grpSpMkLst>
        </pc:grpChg>
      </pc:sldChg>
      <pc:sldChg chg="addSp delSp modSp mod ord">
        <pc:chgData name="namdev chandekar" userId="1ec31a7a1897d266" providerId="LiveId" clId="{C2D94090-1D6C-4F65-8B58-799B5CA8D448}" dt="2023-01-11T07:57:20.878" v="1765" actId="20577"/>
        <pc:sldMkLst>
          <pc:docMk/>
          <pc:sldMk cId="0" sldId="262"/>
        </pc:sldMkLst>
        <pc:spChg chg="mod">
          <ac:chgData name="namdev chandekar" userId="1ec31a7a1897d266" providerId="LiveId" clId="{C2D94090-1D6C-4F65-8B58-799B5CA8D448}" dt="2023-01-11T07:57:20.878" v="1765" actId="20577"/>
          <ac:spMkLst>
            <pc:docMk/>
            <pc:sldMk cId="0" sldId="262"/>
            <ac:spMk id="2" creationId="{79DF8DCF-1CE6-25BA-EA72-ECF146019B59}"/>
          </ac:spMkLst>
        </pc:spChg>
        <pc:spChg chg="add mod">
          <ac:chgData name="namdev chandekar" userId="1ec31a7a1897d266" providerId="LiveId" clId="{C2D94090-1D6C-4F65-8B58-799B5CA8D448}" dt="2023-01-10T20:10:23.835" v="1282" actId="1076"/>
          <ac:spMkLst>
            <pc:docMk/>
            <pc:sldMk cId="0" sldId="262"/>
            <ac:spMk id="3" creationId="{7FD94E90-EF75-B314-4A63-DC5C98E8D5F6}"/>
          </ac:spMkLst>
        </pc:spChg>
        <pc:spChg chg="add mod">
          <ac:chgData name="namdev chandekar" userId="1ec31a7a1897d266" providerId="LiveId" clId="{C2D94090-1D6C-4F65-8B58-799B5CA8D448}" dt="2023-01-10T20:40:22.732" v="1689" actId="1076"/>
          <ac:spMkLst>
            <pc:docMk/>
            <pc:sldMk cId="0" sldId="262"/>
            <ac:spMk id="4" creationId="{E6E2F72B-68AD-96EC-1EF0-3D3BC93F72FB}"/>
          </ac:spMkLst>
        </pc:spChg>
        <pc:spChg chg="del">
          <ac:chgData name="namdev chandekar" userId="1ec31a7a1897d266" providerId="LiveId" clId="{C2D94090-1D6C-4F65-8B58-799B5CA8D448}" dt="2023-01-10T19:48:12.082" v="984" actId="478"/>
          <ac:spMkLst>
            <pc:docMk/>
            <pc:sldMk cId="0" sldId="262"/>
            <ac:spMk id="741" creationId="{00000000-0000-0000-0000-000000000000}"/>
          </ac:spMkLst>
        </pc:spChg>
        <pc:spChg chg="del">
          <ac:chgData name="namdev chandekar" userId="1ec31a7a1897d266" providerId="LiveId" clId="{C2D94090-1D6C-4F65-8B58-799B5CA8D448}" dt="2023-01-10T19:48:12.082" v="984" actId="478"/>
          <ac:spMkLst>
            <pc:docMk/>
            <pc:sldMk cId="0" sldId="262"/>
            <ac:spMk id="742" creationId="{00000000-0000-0000-0000-000000000000}"/>
          </ac:spMkLst>
        </pc:spChg>
        <pc:spChg chg="del">
          <ac:chgData name="namdev chandekar" userId="1ec31a7a1897d266" providerId="LiveId" clId="{C2D94090-1D6C-4F65-8B58-799B5CA8D448}" dt="2023-01-10T19:48:12.082" v="984" actId="478"/>
          <ac:spMkLst>
            <pc:docMk/>
            <pc:sldMk cId="0" sldId="262"/>
            <ac:spMk id="743" creationId="{00000000-0000-0000-0000-000000000000}"/>
          </ac:spMkLst>
        </pc:spChg>
        <pc:grpChg chg="del">
          <ac:chgData name="namdev chandekar" userId="1ec31a7a1897d266" providerId="LiveId" clId="{C2D94090-1D6C-4F65-8B58-799B5CA8D448}" dt="2023-01-10T19:48:12.082" v="984" actId="478"/>
          <ac:grpSpMkLst>
            <pc:docMk/>
            <pc:sldMk cId="0" sldId="262"/>
            <ac:grpSpMk id="744" creationId="{00000000-0000-0000-0000-000000000000}"/>
          </ac:grpSpMkLst>
        </pc:grpChg>
      </pc:sldChg>
      <pc:sldChg chg="addSp delSp modSp mod">
        <pc:chgData name="namdev chandekar" userId="1ec31a7a1897d266" providerId="LiveId" clId="{C2D94090-1D6C-4F65-8B58-799B5CA8D448}" dt="2023-01-11T08:10:55.331" v="2274" actId="1076"/>
        <pc:sldMkLst>
          <pc:docMk/>
          <pc:sldMk cId="0" sldId="263"/>
        </pc:sldMkLst>
        <pc:spChg chg="add del mod">
          <ac:chgData name="namdev chandekar" userId="1ec31a7a1897d266" providerId="LiveId" clId="{C2D94090-1D6C-4F65-8B58-799B5CA8D448}" dt="2023-01-11T07:49:40.816" v="1755" actId="478"/>
          <ac:spMkLst>
            <pc:docMk/>
            <pc:sldMk cId="0" sldId="263"/>
            <ac:spMk id="3" creationId="{1925EABD-6672-F2F7-FF94-B6131E7BA32D}"/>
          </ac:spMkLst>
        </pc:spChg>
        <pc:spChg chg="add del mod">
          <ac:chgData name="namdev chandekar" userId="1ec31a7a1897d266" providerId="LiveId" clId="{C2D94090-1D6C-4F65-8B58-799B5CA8D448}" dt="2023-01-11T07:49:40.816" v="1755" actId="478"/>
          <ac:spMkLst>
            <pc:docMk/>
            <pc:sldMk cId="0" sldId="263"/>
            <ac:spMk id="5" creationId="{554AC0C9-2417-3EA6-1C05-E764B768AAD7}"/>
          </ac:spMkLst>
        </pc:spChg>
        <pc:spChg chg="add del mod">
          <ac:chgData name="namdev chandekar" userId="1ec31a7a1897d266" providerId="LiveId" clId="{C2D94090-1D6C-4F65-8B58-799B5CA8D448}" dt="2023-01-11T07:49:40.816" v="1755" actId="478"/>
          <ac:spMkLst>
            <pc:docMk/>
            <pc:sldMk cId="0" sldId="263"/>
            <ac:spMk id="7" creationId="{C2D833EF-74A7-5C9B-FB05-2DA1D7DADB0D}"/>
          </ac:spMkLst>
        </pc:spChg>
        <pc:spChg chg="add mod ord">
          <ac:chgData name="namdev chandekar" userId="1ec31a7a1897d266" providerId="LiveId" clId="{C2D94090-1D6C-4F65-8B58-799B5CA8D448}" dt="2023-01-11T08:03:11.890" v="1807" actId="2711"/>
          <ac:spMkLst>
            <pc:docMk/>
            <pc:sldMk cId="0" sldId="263"/>
            <ac:spMk id="9" creationId="{EE7CB659-43B4-30B6-69DF-28E713A2BF8E}"/>
          </ac:spMkLst>
        </pc:spChg>
        <pc:spChg chg="add mod">
          <ac:chgData name="namdev chandekar" userId="1ec31a7a1897d266" providerId="LiveId" clId="{C2D94090-1D6C-4F65-8B58-799B5CA8D448}" dt="2023-01-11T08:02:38.073" v="1792" actId="1076"/>
          <ac:spMkLst>
            <pc:docMk/>
            <pc:sldMk cId="0" sldId="263"/>
            <ac:spMk id="10" creationId="{407150F9-C4CF-D3E4-2F42-D9629BD63D1E}"/>
          </ac:spMkLst>
        </pc:spChg>
        <pc:spChg chg="add mod">
          <ac:chgData name="namdev chandekar" userId="1ec31a7a1897d266" providerId="LiveId" clId="{C2D94090-1D6C-4F65-8B58-799B5CA8D448}" dt="2023-01-11T08:10:55.331" v="2274" actId="1076"/>
          <ac:spMkLst>
            <pc:docMk/>
            <pc:sldMk cId="0" sldId="263"/>
            <ac:spMk id="11" creationId="{730EE79D-FF76-6DCC-C695-C8E83BED813B}"/>
          </ac:spMkLst>
        </pc:spChg>
        <pc:spChg chg="del">
          <ac:chgData name="namdev chandekar" userId="1ec31a7a1897d266" providerId="LiveId" clId="{C2D94090-1D6C-4F65-8B58-799B5CA8D448}" dt="2023-01-11T07:49:38.484" v="1754" actId="478"/>
          <ac:spMkLst>
            <pc:docMk/>
            <pc:sldMk cId="0" sldId="263"/>
            <ac:spMk id="857" creationId="{00000000-0000-0000-0000-000000000000}"/>
          </ac:spMkLst>
        </pc:spChg>
        <pc:spChg chg="del">
          <ac:chgData name="namdev chandekar" userId="1ec31a7a1897d266" providerId="LiveId" clId="{C2D94090-1D6C-4F65-8B58-799B5CA8D448}" dt="2023-01-11T07:49:38.484" v="1754" actId="478"/>
          <ac:spMkLst>
            <pc:docMk/>
            <pc:sldMk cId="0" sldId="263"/>
            <ac:spMk id="858" creationId="{00000000-0000-0000-0000-000000000000}"/>
          </ac:spMkLst>
        </pc:spChg>
        <pc:spChg chg="del">
          <ac:chgData name="namdev chandekar" userId="1ec31a7a1897d266" providerId="LiveId" clId="{C2D94090-1D6C-4F65-8B58-799B5CA8D448}" dt="2023-01-11T07:49:38.484" v="1754" actId="478"/>
          <ac:spMkLst>
            <pc:docMk/>
            <pc:sldMk cId="0" sldId="263"/>
            <ac:spMk id="859" creationId="{00000000-0000-0000-0000-000000000000}"/>
          </ac:spMkLst>
        </pc:spChg>
        <pc:spChg chg="del">
          <ac:chgData name="namdev chandekar" userId="1ec31a7a1897d266" providerId="LiveId" clId="{C2D94090-1D6C-4F65-8B58-799B5CA8D448}" dt="2023-01-11T07:49:38.484" v="1754" actId="478"/>
          <ac:spMkLst>
            <pc:docMk/>
            <pc:sldMk cId="0" sldId="263"/>
            <ac:spMk id="860" creationId="{00000000-0000-0000-0000-000000000000}"/>
          </ac:spMkLst>
        </pc:spChg>
        <pc:grpChg chg="del">
          <ac:chgData name="namdev chandekar" userId="1ec31a7a1897d266" providerId="LiveId" clId="{C2D94090-1D6C-4F65-8B58-799B5CA8D448}" dt="2023-01-11T07:49:38.484" v="1754" actId="478"/>
          <ac:grpSpMkLst>
            <pc:docMk/>
            <pc:sldMk cId="0" sldId="263"/>
            <ac:grpSpMk id="861" creationId="{00000000-0000-0000-0000-000000000000}"/>
          </ac:grpSpMkLst>
        </pc:grpChg>
      </pc:sldChg>
      <pc:sldChg chg="modSp mod ord">
        <pc:chgData name="namdev chandekar" userId="1ec31a7a1897d266" providerId="LiveId" clId="{C2D94090-1D6C-4F65-8B58-799B5CA8D448}" dt="2023-01-10T20:42:05.254" v="1691" actId="14100"/>
        <pc:sldMkLst>
          <pc:docMk/>
          <pc:sldMk cId="0" sldId="265"/>
        </pc:sldMkLst>
        <pc:picChg chg="mod">
          <ac:chgData name="namdev chandekar" userId="1ec31a7a1897d266" providerId="LiveId" clId="{C2D94090-1D6C-4F65-8B58-799B5CA8D448}" dt="2023-01-10T20:42:05.254" v="1691" actId="14100"/>
          <ac:picMkLst>
            <pc:docMk/>
            <pc:sldMk cId="0" sldId="265"/>
            <ac:picMk id="1008" creationId="{00000000-0000-0000-0000-000000000000}"/>
          </ac:picMkLst>
        </pc:picChg>
      </pc:sldChg>
      <pc:sldChg chg="modSp mod">
        <pc:chgData name="namdev chandekar" userId="1ec31a7a1897d266" providerId="LiveId" clId="{C2D94090-1D6C-4F65-8B58-799B5CA8D448}" dt="2023-01-11T08:21:13.637" v="2497" actId="2711"/>
        <pc:sldMkLst>
          <pc:docMk/>
          <pc:sldMk cId="0" sldId="278"/>
        </pc:sldMkLst>
        <pc:spChg chg="mod">
          <ac:chgData name="namdev chandekar" userId="1ec31a7a1897d266" providerId="LiveId" clId="{C2D94090-1D6C-4F65-8B58-799B5CA8D448}" dt="2023-01-11T08:21:13.637" v="2497" actId="2711"/>
          <ac:spMkLst>
            <pc:docMk/>
            <pc:sldMk cId="0" sldId="278"/>
            <ac:spMk id="2223" creationId="{00000000-0000-0000-0000-000000000000}"/>
          </ac:spMkLst>
        </pc:spChg>
        <pc:spChg chg="mod">
          <ac:chgData name="namdev chandekar" userId="1ec31a7a1897d266" providerId="LiveId" clId="{C2D94090-1D6C-4F65-8B58-799B5CA8D448}" dt="2023-01-11T07:55:11.230" v="1764" actId="20577"/>
          <ac:spMkLst>
            <pc:docMk/>
            <pc:sldMk cId="0" sldId="278"/>
            <ac:spMk id="2224" creationId="{00000000-0000-0000-0000-000000000000}"/>
          </ac:spMkLst>
        </pc:spChg>
      </pc:sldChg>
      <pc:sldChg chg="addSp delSp modSp mod ord">
        <pc:chgData name="namdev chandekar" userId="1ec31a7a1897d266" providerId="LiveId" clId="{C2D94090-1D6C-4F65-8B58-799B5CA8D448}" dt="2023-01-11T08:22:06.020" v="2524" actId="1076"/>
        <pc:sldMkLst>
          <pc:docMk/>
          <pc:sldMk cId="0" sldId="279"/>
        </pc:sldMkLst>
        <pc:spChg chg="add del mod">
          <ac:chgData name="namdev chandekar" userId="1ec31a7a1897d266" providerId="LiveId" clId="{C2D94090-1D6C-4F65-8B58-799B5CA8D448}" dt="2023-01-11T07:52:58.012" v="1759" actId="478"/>
          <ac:spMkLst>
            <pc:docMk/>
            <pc:sldMk cId="0" sldId="279"/>
            <ac:spMk id="3" creationId="{E5BEA6A0-78D1-BBD0-E6A8-56FC27D1FCCE}"/>
          </ac:spMkLst>
        </pc:spChg>
        <pc:spChg chg="add del mod">
          <ac:chgData name="namdev chandekar" userId="1ec31a7a1897d266" providerId="LiveId" clId="{C2D94090-1D6C-4F65-8B58-799B5CA8D448}" dt="2023-01-11T07:52:58.012" v="1759" actId="478"/>
          <ac:spMkLst>
            <pc:docMk/>
            <pc:sldMk cId="0" sldId="279"/>
            <ac:spMk id="5" creationId="{DDFC0967-EB9D-6639-09FF-CBCD2FDE317F}"/>
          </ac:spMkLst>
        </pc:spChg>
        <pc:spChg chg="add mod">
          <ac:chgData name="namdev chandekar" userId="1ec31a7a1897d266" providerId="LiveId" clId="{C2D94090-1D6C-4F65-8B58-799B5CA8D448}" dt="2023-01-11T08:22:06.020" v="2524" actId="1076"/>
          <ac:spMkLst>
            <pc:docMk/>
            <pc:sldMk cId="0" sldId="279"/>
            <ac:spMk id="6" creationId="{21534E02-7D9A-4B6F-A391-A2F17C3B35EA}"/>
          </ac:spMkLst>
        </pc:spChg>
        <pc:spChg chg="add del mod">
          <ac:chgData name="namdev chandekar" userId="1ec31a7a1897d266" providerId="LiveId" clId="{C2D94090-1D6C-4F65-8B58-799B5CA8D448}" dt="2023-01-11T08:14:52.571" v="2325"/>
          <ac:spMkLst>
            <pc:docMk/>
            <pc:sldMk cId="0" sldId="279"/>
            <ac:spMk id="7" creationId="{696CC112-B779-A3F7-5623-41F794D49FE9}"/>
          </ac:spMkLst>
        </pc:spChg>
        <pc:spChg chg="add mod">
          <ac:chgData name="namdev chandekar" userId="1ec31a7a1897d266" providerId="LiveId" clId="{C2D94090-1D6C-4F65-8B58-799B5CA8D448}" dt="2023-01-11T08:22:04.002" v="2523" actId="20577"/>
          <ac:spMkLst>
            <pc:docMk/>
            <pc:sldMk cId="0" sldId="279"/>
            <ac:spMk id="8" creationId="{F223BAC5-527C-2661-A833-46FBCD9FE466}"/>
          </ac:spMkLst>
        </pc:spChg>
        <pc:spChg chg="del">
          <ac:chgData name="namdev chandekar" userId="1ec31a7a1897d266" providerId="LiveId" clId="{C2D94090-1D6C-4F65-8B58-799B5CA8D448}" dt="2023-01-11T07:52:49.726" v="1758" actId="478"/>
          <ac:spMkLst>
            <pc:docMk/>
            <pc:sldMk cId="0" sldId="279"/>
            <ac:spMk id="2229" creationId="{00000000-0000-0000-0000-000000000000}"/>
          </ac:spMkLst>
        </pc:spChg>
        <pc:spChg chg="del">
          <ac:chgData name="namdev chandekar" userId="1ec31a7a1897d266" providerId="LiveId" clId="{C2D94090-1D6C-4F65-8B58-799B5CA8D448}" dt="2023-01-11T07:52:49.726" v="1758" actId="478"/>
          <ac:spMkLst>
            <pc:docMk/>
            <pc:sldMk cId="0" sldId="279"/>
            <ac:spMk id="2230" creationId="{00000000-0000-0000-0000-000000000000}"/>
          </ac:spMkLst>
        </pc:spChg>
        <pc:spChg chg="del">
          <ac:chgData name="namdev chandekar" userId="1ec31a7a1897d266" providerId="LiveId" clId="{C2D94090-1D6C-4F65-8B58-799B5CA8D448}" dt="2023-01-11T07:52:49.726" v="1758" actId="478"/>
          <ac:spMkLst>
            <pc:docMk/>
            <pc:sldMk cId="0" sldId="279"/>
            <ac:spMk id="2231" creationId="{00000000-0000-0000-0000-000000000000}"/>
          </ac:spMkLst>
        </pc:spChg>
      </pc:sldChg>
      <pc:sldChg chg="del">
        <pc:chgData name="namdev chandekar" userId="1ec31a7a1897d266" providerId="LiveId" clId="{C2D94090-1D6C-4F65-8B58-799B5CA8D448}" dt="2023-01-11T08:40:23.719" v="2820" actId="47"/>
        <pc:sldMkLst>
          <pc:docMk/>
          <pc:sldMk cId="0" sldId="281"/>
        </pc:sldMkLst>
      </pc:sldChg>
      <pc:sldChg chg="addSp delSp modSp new mod ord">
        <pc:chgData name="namdev chandekar" userId="1ec31a7a1897d266" providerId="LiveId" clId="{C2D94090-1D6C-4F65-8B58-799B5CA8D448}" dt="2023-01-11T08:45:00.818" v="2837" actId="1076"/>
        <pc:sldMkLst>
          <pc:docMk/>
          <pc:sldMk cId="2704435085" sldId="297"/>
        </pc:sldMkLst>
        <pc:spChg chg="add del mod">
          <ac:chgData name="namdev chandekar" userId="1ec31a7a1897d266" providerId="LiveId" clId="{C2D94090-1D6C-4F65-8B58-799B5CA8D448}" dt="2023-01-10T20:18:50.523" v="1304"/>
          <ac:spMkLst>
            <pc:docMk/>
            <pc:sldMk cId="2704435085" sldId="297"/>
            <ac:spMk id="3" creationId="{140EF9F5-5EFD-925A-1E2B-05E423528997}"/>
          </ac:spMkLst>
        </pc:spChg>
        <pc:spChg chg="add del mod">
          <ac:chgData name="namdev chandekar" userId="1ec31a7a1897d266" providerId="LiveId" clId="{C2D94090-1D6C-4F65-8B58-799B5CA8D448}" dt="2023-01-10T20:24:33.295" v="1409" actId="478"/>
          <ac:spMkLst>
            <pc:docMk/>
            <pc:sldMk cId="2704435085" sldId="297"/>
            <ac:spMk id="4" creationId="{12805009-F1A0-CBDB-284C-9B8F666EF5F4}"/>
          </ac:spMkLst>
        </pc:spChg>
        <pc:spChg chg="add mod">
          <ac:chgData name="namdev chandekar" userId="1ec31a7a1897d266" providerId="LiveId" clId="{C2D94090-1D6C-4F65-8B58-799B5CA8D448}" dt="2023-01-11T08:02:05.890" v="1786" actId="1076"/>
          <ac:spMkLst>
            <pc:docMk/>
            <pc:sldMk cId="2704435085" sldId="297"/>
            <ac:spMk id="5" creationId="{5D46BB52-4454-F6D9-734B-468E38A508A1}"/>
          </ac:spMkLst>
        </pc:spChg>
        <pc:spChg chg="add mod">
          <ac:chgData name="namdev chandekar" userId="1ec31a7a1897d266" providerId="LiveId" clId="{C2D94090-1D6C-4F65-8B58-799B5CA8D448}" dt="2023-01-10T20:27:16.817" v="1539" actId="1076"/>
          <ac:spMkLst>
            <pc:docMk/>
            <pc:sldMk cId="2704435085" sldId="297"/>
            <ac:spMk id="6" creationId="{1FFBEFC1-6BF9-E52D-91DA-D596DC040704}"/>
          </ac:spMkLst>
        </pc:spChg>
        <pc:spChg chg="add mod">
          <ac:chgData name="namdev chandekar" userId="1ec31a7a1897d266" providerId="LiveId" clId="{C2D94090-1D6C-4F65-8B58-799B5CA8D448}" dt="2023-01-11T08:45:00.818" v="2837" actId="1076"/>
          <ac:spMkLst>
            <pc:docMk/>
            <pc:sldMk cId="2704435085" sldId="297"/>
            <ac:spMk id="7" creationId="{CD4C7405-E65C-3DC8-0E5A-39A02FB527AA}"/>
          </ac:spMkLst>
        </pc:spChg>
      </pc:sldChg>
      <pc:sldChg chg="new ord">
        <pc:chgData name="namdev chandekar" userId="1ec31a7a1897d266" providerId="LiveId" clId="{C2D94090-1D6C-4F65-8B58-799B5CA8D448}" dt="2023-01-11T08:51:29.168" v="2871"/>
        <pc:sldMkLst>
          <pc:docMk/>
          <pc:sldMk cId="2007987050" sldId="298"/>
        </pc:sldMkLst>
      </pc:sldChg>
      <pc:sldChg chg="new">
        <pc:chgData name="namdev chandekar" userId="1ec31a7a1897d266" providerId="LiveId" clId="{C2D94090-1D6C-4F65-8B58-799B5CA8D448}" dt="2023-01-10T20:14:53.728" v="1299" actId="680"/>
        <pc:sldMkLst>
          <pc:docMk/>
          <pc:sldMk cId="2465320201" sldId="299"/>
        </pc:sldMkLst>
      </pc:sldChg>
      <pc:sldChg chg="new">
        <pc:chgData name="namdev chandekar" userId="1ec31a7a1897d266" providerId="LiveId" clId="{C2D94090-1D6C-4F65-8B58-799B5CA8D448}" dt="2023-01-10T20:14:53.821" v="1300" actId="680"/>
        <pc:sldMkLst>
          <pc:docMk/>
          <pc:sldMk cId="762423606" sldId="300"/>
        </pc:sldMkLst>
      </pc:sldChg>
      <pc:sldChg chg="new">
        <pc:chgData name="namdev chandekar" userId="1ec31a7a1897d266" providerId="LiveId" clId="{C2D94090-1D6C-4F65-8B58-799B5CA8D448}" dt="2023-01-10T20:14:54.034" v="1301" actId="680"/>
        <pc:sldMkLst>
          <pc:docMk/>
          <pc:sldMk cId="343499567" sldId="301"/>
        </pc:sldMkLst>
      </pc:sldChg>
      <pc:sldChg chg="ord">
        <pc:chgData name="namdev chandekar" userId="1ec31a7a1897d266" providerId="LiveId" clId="{C2D94090-1D6C-4F65-8B58-799B5CA8D448}" dt="2023-01-11T07:54:51.101" v="1763"/>
        <pc:sldMkLst>
          <pc:docMk/>
          <pc:sldMk cId="1285865232" sldId="302"/>
        </pc:sldMkLst>
      </pc:sldChg>
      <pc:sldChg chg="addSp modSp mod">
        <pc:chgData name="namdev chandekar" userId="1ec31a7a1897d266" providerId="LiveId" clId="{C2D94090-1D6C-4F65-8B58-799B5CA8D448}" dt="2023-01-11T09:27:09.900" v="2874" actId="2085"/>
        <pc:sldMkLst>
          <pc:docMk/>
          <pc:sldMk cId="3593368023" sldId="303"/>
        </pc:sldMkLst>
        <pc:spChg chg="add mod">
          <ac:chgData name="namdev chandekar" userId="1ec31a7a1897d266" providerId="LiveId" clId="{C2D94090-1D6C-4F65-8B58-799B5CA8D448}" dt="2023-01-11T09:27:09.900" v="2874" actId="2085"/>
          <ac:spMkLst>
            <pc:docMk/>
            <pc:sldMk cId="3593368023" sldId="303"/>
            <ac:spMk id="2" creationId="{1342D6A2-E17C-5E95-EB1E-5F6F6B8D5598}"/>
          </ac:spMkLst>
        </pc:spChg>
      </pc:sldChg>
      <pc:sldChg chg="ord">
        <pc:chgData name="namdev chandekar" userId="1ec31a7a1897d266" providerId="LiveId" clId="{C2D94090-1D6C-4F65-8B58-799B5CA8D448}" dt="2023-01-11T07:54:26.476" v="1761"/>
        <pc:sldMkLst>
          <pc:docMk/>
          <pc:sldMk cId="4252941130" sldId="304"/>
        </pc:sldMkLst>
      </pc:sldChg>
      <pc:sldChg chg="addSp modSp mod">
        <pc:chgData name="namdev chandekar" userId="1ec31a7a1897d266" providerId="LiveId" clId="{C2D94090-1D6C-4F65-8B58-799B5CA8D448}" dt="2023-01-11T08:50:16.872" v="2867"/>
        <pc:sldMkLst>
          <pc:docMk/>
          <pc:sldMk cId="2742550174" sldId="306"/>
        </pc:sldMkLst>
        <pc:spChg chg="add mod">
          <ac:chgData name="namdev chandekar" userId="1ec31a7a1897d266" providerId="LiveId" clId="{C2D94090-1D6C-4F65-8B58-799B5CA8D448}" dt="2023-01-11T08:33:43" v="2693" actId="20577"/>
          <ac:spMkLst>
            <pc:docMk/>
            <pc:sldMk cId="2742550174" sldId="306"/>
            <ac:spMk id="3" creationId="{F74F077E-F6D4-60E8-1582-91F4E4E24BC0}"/>
          </ac:spMkLst>
        </pc:spChg>
        <pc:spChg chg="add mod">
          <ac:chgData name="namdev chandekar" userId="1ec31a7a1897d266" providerId="LiveId" clId="{C2D94090-1D6C-4F65-8B58-799B5CA8D448}" dt="2023-01-11T08:39:17.435" v="2819" actId="20577"/>
          <ac:spMkLst>
            <pc:docMk/>
            <pc:sldMk cId="2742550174" sldId="306"/>
            <ac:spMk id="4" creationId="{C4C59074-28D5-0A0D-A85A-2492F81860F4}"/>
          </ac:spMkLst>
        </pc:spChg>
        <pc:spChg chg="mod">
          <ac:chgData name="namdev chandekar" userId="1ec31a7a1897d266" providerId="LiveId" clId="{C2D94090-1D6C-4F65-8B58-799B5CA8D448}" dt="2023-01-11T08:50:16.872" v="2867"/>
          <ac:spMkLst>
            <pc:docMk/>
            <pc:sldMk cId="2742550174" sldId="306"/>
            <ac:spMk id="7" creationId="{CACEADAA-72A4-9707-B2E1-8DCCF87DBD97}"/>
          </ac:spMkLst>
        </pc:spChg>
        <pc:spChg chg="mod">
          <ac:chgData name="namdev chandekar" userId="1ec31a7a1897d266" providerId="LiveId" clId="{C2D94090-1D6C-4F65-8B58-799B5CA8D448}" dt="2023-01-11T08:50:16.872" v="2867"/>
          <ac:spMkLst>
            <pc:docMk/>
            <pc:sldMk cId="2742550174" sldId="306"/>
            <ac:spMk id="8" creationId="{7F3C4C9D-3870-8CA9-5CB0-5AE56EA9A0F9}"/>
          </ac:spMkLst>
        </pc:spChg>
        <pc:spChg chg="mod">
          <ac:chgData name="namdev chandekar" userId="1ec31a7a1897d266" providerId="LiveId" clId="{C2D94090-1D6C-4F65-8B58-799B5CA8D448}" dt="2023-01-11T08:50:16.872" v="2867"/>
          <ac:spMkLst>
            <pc:docMk/>
            <pc:sldMk cId="2742550174" sldId="306"/>
            <ac:spMk id="9" creationId="{29AFB02B-03B8-92C8-F2C4-F73204E1304D}"/>
          </ac:spMkLst>
        </pc:spChg>
        <pc:spChg chg="mod">
          <ac:chgData name="namdev chandekar" userId="1ec31a7a1897d266" providerId="LiveId" clId="{C2D94090-1D6C-4F65-8B58-799B5CA8D448}" dt="2023-01-11T08:50:16.872" v="2867"/>
          <ac:spMkLst>
            <pc:docMk/>
            <pc:sldMk cId="2742550174" sldId="306"/>
            <ac:spMk id="10" creationId="{0BE668C2-51CE-05EB-286B-680C697647B8}"/>
          </ac:spMkLst>
        </pc:spChg>
        <pc:spChg chg="mod">
          <ac:chgData name="namdev chandekar" userId="1ec31a7a1897d266" providerId="LiveId" clId="{C2D94090-1D6C-4F65-8B58-799B5CA8D448}" dt="2023-01-11T08:50:16.872" v="2867"/>
          <ac:spMkLst>
            <pc:docMk/>
            <pc:sldMk cId="2742550174" sldId="306"/>
            <ac:spMk id="11" creationId="{E05F6F5B-0A5D-3D4F-A49F-38642B010ED5}"/>
          </ac:spMkLst>
        </pc:spChg>
        <pc:spChg chg="mod">
          <ac:chgData name="namdev chandekar" userId="1ec31a7a1897d266" providerId="LiveId" clId="{C2D94090-1D6C-4F65-8B58-799B5CA8D448}" dt="2023-01-11T08:50:16.872" v="2867"/>
          <ac:spMkLst>
            <pc:docMk/>
            <pc:sldMk cId="2742550174" sldId="306"/>
            <ac:spMk id="12" creationId="{F6565C85-75A3-BEAA-E4D7-89586496C4A2}"/>
          </ac:spMkLst>
        </pc:spChg>
        <pc:spChg chg="mod">
          <ac:chgData name="namdev chandekar" userId="1ec31a7a1897d266" providerId="LiveId" clId="{C2D94090-1D6C-4F65-8B58-799B5CA8D448}" dt="2023-01-11T08:50:16.872" v="2867"/>
          <ac:spMkLst>
            <pc:docMk/>
            <pc:sldMk cId="2742550174" sldId="306"/>
            <ac:spMk id="13" creationId="{531C225A-945C-642A-4087-29B85C8E0402}"/>
          </ac:spMkLst>
        </pc:spChg>
        <pc:spChg chg="mod">
          <ac:chgData name="namdev chandekar" userId="1ec31a7a1897d266" providerId="LiveId" clId="{C2D94090-1D6C-4F65-8B58-799B5CA8D448}" dt="2023-01-11T08:50:16.872" v="2867"/>
          <ac:spMkLst>
            <pc:docMk/>
            <pc:sldMk cId="2742550174" sldId="306"/>
            <ac:spMk id="14" creationId="{95452FF2-AD03-DC96-01B1-0BC53A0C3239}"/>
          </ac:spMkLst>
        </pc:spChg>
        <pc:spChg chg="mod">
          <ac:chgData name="namdev chandekar" userId="1ec31a7a1897d266" providerId="LiveId" clId="{C2D94090-1D6C-4F65-8B58-799B5CA8D448}" dt="2023-01-11T08:50:16.872" v="2867"/>
          <ac:spMkLst>
            <pc:docMk/>
            <pc:sldMk cId="2742550174" sldId="306"/>
            <ac:spMk id="15" creationId="{A5C57142-3FC5-1D0F-F270-25D77E347A59}"/>
          </ac:spMkLst>
        </pc:spChg>
        <pc:spChg chg="mod">
          <ac:chgData name="namdev chandekar" userId="1ec31a7a1897d266" providerId="LiveId" clId="{C2D94090-1D6C-4F65-8B58-799B5CA8D448}" dt="2023-01-11T08:50:16.872" v="2867"/>
          <ac:spMkLst>
            <pc:docMk/>
            <pc:sldMk cId="2742550174" sldId="306"/>
            <ac:spMk id="16" creationId="{068C1175-DB9D-0136-04C8-069D14CFB690}"/>
          </ac:spMkLst>
        </pc:spChg>
        <pc:spChg chg="mod">
          <ac:chgData name="namdev chandekar" userId="1ec31a7a1897d266" providerId="LiveId" clId="{C2D94090-1D6C-4F65-8B58-799B5CA8D448}" dt="2023-01-11T08:50:16.872" v="2867"/>
          <ac:spMkLst>
            <pc:docMk/>
            <pc:sldMk cId="2742550174" sldId="306"/>
            <ac:spMk id="17" creationId="{CED7325F-0868-0C5B-393B-D6CCB3F7854F}"/>
          </ac:spMkLst>
        </pc:spChg>
        <pc:spChg chg="mod">
          <ac:chgData name="namdev chandekar" userId="1ec31a7a1897d266" providerId="LiveId" clId="{C2D94090-1D6C-4F65-8B58-799B5CA8D448}" dt="2023-01-11T08:50:16.872" v="2867"/>
          <ac:spMkLst>
            <pc:docMk/>
            <pc:sldMk cId="2742550174" sldId="306"/>
            <ac:spMk id="18" creationId="{0C33699A-86DA-FB00-0988-0107F71B8DD5}"/>
          </ac:spMkLst>
        </pc:spChg>
        <pc:spChg chg="mod">
          <ac:chgData name="namdev chandekar" userId="1ec31a7a1897d266" providerId="LiveId" clId="{C2D94090-1D6C-4F65-8B58-799B5CA8D448}" dt="2023-01-11T08:50:16.872" v="2867"/>
          <ac:spMkLst>
            <pc:docMk/>
            <pc:sldMk cId="2742550174" sldId="306"/>
            <ac:spMk id="19" creationId="{6ADE68CA-AD29-80C6-EEE8-297119FC545B}"/>
          </ac:spMkLst>
        </pc:spChg>
        <pc:spChg chg="mod">
          <ac:chgData name="namdev chandekar" userId="1ec31a7a1897d266" providerId="LiveId" clId="{C2D94090-1D6C-4F65-8B58-799B5CA8D448}" dt="2023-01-11T08:50:16.872" v="2867"/>
          <ac:spMkLst>
            <pc:docMk/>
            <pc:sldMk cId="2742550174" sldId="306"/>
            <ac:spMk id="20" creationId="{F3DCDDBE-CFCD-E961-43FA-369A4E9BE431}"/>
          </ac:spMkLst>
        </pc:spChg>
        <pc:spChg chg="mod">
          <ac:chgData name="namdev chandekar" userId="1ec31a7a1897d266" providerId="LiveId" clId="{C2D94090-1D6C-4F65-8B58-799B5CA8D448}" dt="2023-01-11T08:50:16.872" v="2867"/>
          <ac:spMkLst>
            <pc:docMk/>
            <pc:sldMk cId="2742550174" sldId="306"/>
            <ac:spMk id="21" creationId="{802F7DEB-98FD-1F79-CD01-D975AA4624A1}"/>
          </ac:spMkLst>
        </pc:spChg>
        <pc:spChg chg="mod">
          <ac:chgData name="namdev chandekar" userId="1ec31a7a1897d266" providerId="LiveId" clId="{C2D94090-1D6C-4F65-8B58-799B5CA8D448}" dt="2023-01-11T08:50:16.872" v="2867"/>
          <ac:spMkLst>
            <pc:docMk/>
            <pc:sldMk cId="2742550174" sldId="306"/>
            <ac:spMk id="22" creationId="{72EFEAD7-DCDC-33C1-AFE4-171549111951}"/>
          </ac:spMkLst>
        </pc:spChg>
        <pc:spChg chg="mod">
          <ac:chgData name="namdev chandekar" userId="1ec31a7a1897d266" providerId="LiveId" clId="{C2D94090-1D6C-4F65-8B58-799B5CA8D448}" dt="2023-01-11T08:50:16.872" v="2867"/>
          <ac:spMkLst>
            <pc:docMk/>
            <pc:sldMk cId="2742550174" sldId="306"/>
            <ac:spMk id="23" creationId="{43D53FA1-D714-0F16-8A50-2B6FBBE59D41}"/>
          </ac:spMkLst>
        </pc:spChg>
        <pc:spChg chg="mod">
          <ac:chgData name="namdev chandekar" userId="1ec31a7a1897d266" providerId="LiveId" clId="{C2D94090-1D6C-4F65-8B58-799B5CA8D448}" dt="2023-01-11T08:50:16.872" v="2867"/>
          <ac:spMkLst>
            <pc:docMk/>
            <pc:sldMk cId="2742550174" sldId="306"/>
            <ac:spMk id="24" creationId="{EC984805-5B84-19AD-0191-55DE57FBD8D7}"/>
          </ac:spMkLst>
        </pc:spChg>
        <pc:spChg chg="mod">
          <ac:chgData name="namdev chandekar" userId="1ec31a7a1897d266" providerId="LiveId" clId="{C2D94090-1D6C-4F65-8B58-799B5CA8D448}" dt="2023-01-11T08:50:16.872" v="2867"/>
          <ac:spMkLst>
            <pc:docMk/>
            <pc:sldMk cId="2742550174" sldId="306"/>
            <ac:spMk id="25" creationId="{AB54D4CD-14FC-5F38-54FB-E9D92B9480D4}"/>
          </ac:spMkLst>
        </pc:spChg>
        <pc:spChg chg="mod">
          <ac:chgData name="namdev chandekar" userId="1ec31a7a1897d266" providerId="LiveId" clId="{C2D94090-1D6C-4F65-8B58-799B5CA8D448}" dt="2023-01-11T08:50:16.872" v="2867"/>
          <ac:spMkLst>
            <pc:docMk/>
            <pc:sldMk cId="2742550174" sldId="306"/>
            <ac:spMk id="26" creationId="{3B4E1EA1-CB9E-842D-1828-3E419F50B1A3}"/>
          </ac:spMkLst>
        </pc:spChg>
        <pc:spChg chg="mod">
          <ac:chgData name="namdev chandekar" userId="1ec31a7a1897d266" providerId="LiveId" clId="{C2D94090-1D6C-4F65-8B58-799B5CA8D448}" dt="2023-01-11T08:50:16.872" v="2867"/>
          <ac:spMkLst>
            <pc:docMk/>
            <pc:sldMk cId="2742550174" sldId="306"/>
            <ac:spMk id="27" creationId="{A7CC7645-2C52-A989-1442-1DF1D336DE52}"/>
          </ac:spMkLst>
        </pc:spChg>
        <pc:spChg chg="mod">
          <ac:chgData name="namdev chandekar" userId="1ec31a7a1897d266" providerId="LiveId" clId="{C2D94090-1D6C-4F65-8B58-799B5CA8D448}" dt="2023-01-11T08:50:16.872" v="2867"/>
          <ac:spMkLst>
            <pc:docMk/>
            <pc:sldMk cId="2742550174" sldId="306"/>
            <ac:spMk id="28" creationId="{BA1443E4-7446-609C-72FE-12A5FF4B0665}"/>
          </ac:spMkLst>
        </pc:spChg>
        <pc:spChg chg="mod">
          <ac:chgData name="namdev chandekar" userId="1ec31a7a1897d266" providerId="LiveId" clId="{C2D94090-1D6C-4F65-8B58-799B5CA8D448}" dt="2023-01-11T08:50:16.872" v="2867"/>
          <ac:spMkLst>
            <pc:docMk/>
            <pc:sldMk cId="2742550174" sldId="306"/>
            <ac:spMk id="29" creationId="{4256008D-246B-FFF6-20C7-973D06024066}"/>
          </ac:spMkLst>
        </pc:spChg>
        <pc:spChg chg="mod">
          <ac:chgData name="namdev chandekar" userId="1ec31a7a1897d266" providerId="LiveId" clId="{C2D94090-1D6C-4F65-8B58-799B5CA8D448}" dt="2023-01-11T08:50:16.872" v="2867"/>
          <ac:spMkLst>
            <pc:docMk/>
            <pc:sldMk cId="2742550174" sldId="306"/>
            <ac:spMk id="30" creationId="{66EE6B73-9360-5E06-AB3A-FC82B7903AC4}"/>
          </ac:spMkLst>
        </pc:spChg>
        <pc:spChg chg="mod">
          <ac:chgData name="namdev chandekar" userId="1ec31a7a1897d266" providerId="LiveId" clId="{C2D94090-1D6C-4F65-8B58-799B5CA8D448}" dt="2023-01-11T08:50:16.872" v="2867"/>
          <ac:spMkLst>
            <pc:docMk/>
            <pc:sldMk cId="2742550174" sldId="306"/>
            <ac:spMk id="31" creationId="{1FF037DF-AC22-8113-BD06-C7EDC7FA2A41}"/>
          </ac:spMkLst>
        </pc:spChg>
        <pc:spChg chg="mod">
          <ac:chgData name="namdev chandekar" userId="1ec31a7a1897d266" providerId="LiveId" clId="{C2D94090-1D6C-4F65-8B58-799B5CA8D448}" dt="2023-01-11T08:50:16.872" v="2867"/>
          <ac:spMkLst>
            <pc:docMk/>
            <pc:sldMk cId="2742550174" sldId="306"/>
            <ac:spMk id="32" creationId="{AFF7E8AB-F8A1-F176-DAE0-86DC9AABEAFA}"/>
          </ac:spMkLst>
        </pc:spChg>
        <pc:spChg chg="mod">
          <ac:chgData name="namdev chandekar" userId="1ec31a7a1897d266" providerId="LiveId" clId="{C2D94090-1D6C-4F65-8B58-799B5CA8D448}" dt="2023-01-11T08:50:16.872" v="2867"/>
          <ac:spMkLst>
            <pc:docMk/>
            <pc:sldMk cId="2742550174" sldId="306"/>
            <ac:spMk id="33" creationId="{38FF62FC-86F3-E701-4F7F-E352735BEFC4}"/>
          </ac:spMkLst>
        </pc:spChg>
        <pc:spChg chg="mod">
          <ac:chgData name="namdev chandekar" userId="1ec31a7a1897d266" providerId="LiveId" clId="{C2D94090-1D6C-4F65-8B58-799B5CA8D448}" dt="2023-01-11T08:50:16.872" v="2867"/>
          <ac:spMkLst>
            <pc:docMk/>
            <pc:sldMk cId="2742550174" sldId="306"/>
            <ac:spMk id="34" creationId="{B3315A79-7AA2-8089-3AB6-C5A96FB59E65}"/>
          </ac:spMkLst>
        </pc:spChg>
        <pc:spChg chg="mod">
          <ac:chgData name="namdev chandekar" userId="1ec31a7a1897d266" providerId="LiveId" clId="{C2D94090-1D6C-4F65-8B58-799B5CA8D448}" dt="2023-01-11T08:50:16.872" v="2867"/>
          <ac:spMkLst>
            <pc:docMk/>
            <pc:sldMk cId="2742550174" sldId="306"/>
            <ac:spMk id="35" creationId="{BBD4C02D-7BE8-81D9-D449-44F2E4935F92}"/>
          </ac:spMkLst>
        </pc:spChg>
        <pc:spChg chg="mod">
          <ac:chgData name="namdev chandekar" userId="1ec31a7a1897d266" providerId="LiveId" clId="{C2D94090-1D6C-4F65-8B58-799B5CA8D448}" dt="2023-01-11T08:50:16.872" v="2867"/>
          <ac:spMkLst>
            <pc:docMk/>
            <pc:sldMk cId="2742550174" sldId="306"/>
            <ac:spMk id="36" creationId="{D6B46C98-8592-31ED-4BCC-DFF229066C30}"/>
          </ac:spMkLst>
        </pc:spChg>
        <pc:spChg chg="mod">
          <ac:chgData name="namdev chandekar" userId="1ec31a7a1897d266" providerId="LiveId" clId="{C2D94090-1D6C-4F65-8B58-799B5CA8D448}" dt="2023-01-11T08:50:16.872" v="2867"/>
          <ac:spMkLst>
            <pc:docMk/>
            <pc:sldMk cId="2742550174" sldId="306"/>
            <ac:spMk id="37" creationId="{4A2C784A-A17D-4C37-8500-ABDECFC8D794}"/>
          </ac:spMkLst>
        </pc:spChg>
        <pc:spChg chg="mod">
          <ac:chgData name="namdev chandekar" userId="1ec31a7a1897d266" providerId="LiveId" clId="{C2D94090-1D6C-4F65-8B58-799B5CA8D448}" dt="2023-01-11T08:50:16.872" v="2867"/>
          <ac:spMkLst>
            <pc:docMk/>
            <pc:sldMk cId="2742550174" sldId="306"/>
            <ac:spMk id="40" creationId="{E1E6E1DC-F37C-3AA4-4182-48D3873CA41D}"/>
          </ac:spMkLst>
        </pc:spChg>
        <pc:spChg chg="mod">
          <ac:chgData name="namdev chandekar" userId="1ec31a7a1897d266" providerId="LiveId" clId="{C2D94090-1D6C-4F65-8B58-799B5CA8D448}" dt="2023-01-11T08:50:16.872" v="2867"/>
          <ac:spMkLst>
            <pc:docMk/>
            <pc:sldMk cId="2742550174" sldId="306"/>
            <ac:spMk id="41" creationId="{DC733564-5672-B054-EFDD-41E52B1C400B}"/>
          </ac:spMkLst>
        </pc:spChg>
        <pc:spChg chg="mod">
          <ac:chgData name="namdev chandekar" userId="1ec31a7a1897d266" providerId="LiveId" clId="{C2D94090-1D6C-4F65-8B58-799B5CA8D448}" dt="2023-01-11T08:50:16.872" v="2867"/>
          <ac:spMkLst>
            <pc:docMk/>
            <pc:sldMk cId="2742550174" sldId="306"/>
            <ac:spMk id="42" creationId="{6D4BD2FD-9112-C2C9-01DC-5944C489278E}"/>
          </ac:spMkLst>
        </pc:spChg>
        <pc:spChg chg="mod">
          <ac:chgData name="namdev chandekar" userId="1ec31a7a1897d266" providerId="LiveId" clId="{C2D94090-1D6C-4F65-8B58-799B5CA8D448}" dt="2023-01-11T08:50:16.872" v="2867"/>
          <ac:spMkLst>
            <pc:docMk/>
            <pc:sldMk cId="2742550174" sldId="306"/>
            <ac:spMk id="43" creationId="{AB2D710B-6CAA-6FB0-930A-39BD4CDE7783}"/>
          </ac:spMkLst>
        </pc:spChg>
        <pc:spChg chg="mod">
          <ac:chgData name="namdev chandekar" userId="1ec31a7a1897d266" providerId="LiveId" clId="{C2D94090-1D6C-4F65-8B58-799B5CA8D448}" dt="2023-01-11T08:50:16.872" v="2867"/>
          <ac:spMkLst>
            <pc:docMk/>
            <pc:sldMk cId="2742550174" sldId="306"/>
            <ac:spMk id="44" creationId="{8BC38F8B-F4E7-D975-D652-B4A3A0C544D4}"/>
          </ac:spMkLst>
        </pc:spChg>
        <pc:spChg chg="mod">
          <ac:chgData name="namdev chandekar" userId="1ec31a7a1897d266" providerId="LiveId" clId="{C2D94090-1D6C-4F65-8B58-799B5CA8D448}" dt="2023-01-11T08:50:16.872" v="2867"/>
          <ac:spMkLst>
            <pc:docMk/>
            <pc:sldMk cId="2742550174" sldId="306"/>
            <ac:spMk id="45" creationId="{A2928502-BAD0-2597-DDA9-2592A663CC3C}"/>
          </ac:spMkLst>
        </pc:spChg>
        <pc:spChg chg="mod">
          <ac:chgData name="namdev chandekar" userId="1ec31a7a1897d266" providerId="LiveId" clId="{C2D94090-1D6C-4F65-8B58-799B5CA8D448}" dt="2023-01-11T08:50:16.872" v="2867"/>
          <ac:spMkLst>
            <pc:docMk/>
            <pc:sldMk cId="2742550174" sldId="306"/>
            <ac:spMk id="46" creationId="{211E9B53-B512-4AF5-EF04-B9A4ECE31068}"/>
          </ac:spMkLst>
        </pc:spChg>
        <pc:spChg chg="mod">
          <ac:chgData name="namdev chandekar" userId="1ec31a7a1897d266" providerId="LiveId" clId="{C2D94090-1D6C-4F65-8B58-799B5CA8D448}" dt="2023-01-11T08:50:16.872" v="2867"/>
          <ac:spMkLst>
            <pc:docMk/>
            <pc:sldMk cId="2742550174" sldId="306"/>
            <ac:spMk id="47" creationId="{A512A58B-FB40-DFAB-433F-ED440B8C7A76}"/>
          </ac:spMkLst>
        </pc:spChg>
        <pc:spChg chg="mod">
          <ac:chgData name="namdev chandekar" userId="1ec31a7a1897d266" providerId="LiveId" clId="{C2D94090-1D6C-4F65-8B58-799B5CA8D448}" dt="2023-01-11T08:50:16.872" v="2867"/>
          <ac:spMkLst>
            <pc:docMk/>
            <pc:sldMk cId="2742550174" sldId="306"/>
            <ac:spMk id="48" creationId="{E15CA5F9-F391-D429-3D58-B4EB3CF9A658}"/>
          </ac:spMkLst>
        </pc:spChg>
        <pc:spChg chg="mod">
          <ac:chgData name="namdev chandekar" userId="1ec31a7a1897d266" providerId="LiveId" clId="{C2D94090-1D6C-4F65-8B58-799B5CA8D448}" dt="2023-01-11T08:50:16.872" v="2867"/>
          <ac:spMkLst>
            <pc:docMk/>
            <pc:sldMk cId="2742550174" sldId="306"/>
            <ac:spMk id="49" creationId="{5F01D161-259F-1987-A2AF-E377AD828C3A}"/>
          </ac:spMkLst>
        </pc:spChg>
        <pc:spChg chg="mod">
          <ac:chgData name="namdev chandekar" userId="1ec31a7a1897d266" providerId="LiveId" clId="{C2D94090-1D6C-4F65-8B58-799B5CA8D448}" dt="2023-01-11T08:50:16.872" v="2867"/>
          <ac:spMkLst>
            <pc:docMk/>
            <pc:sldMk cId="2742550174" sldId="306"/>
            <ac:spMk id="50" creationId="{F064A5D2-6BF4-0BBA-2A35-FC071F5FFDEE}"/>
          </ac:spMkLst>
        </pc:spChg>
        <pc:spChg chg="mod">
          <ac:chgData name="namdev chandekar" userId="1ec31a7a1897d266" providerId="LiveId" clId="{C2D94090-1D6C-4F65-8B58-799B5CA8D448}" dt="2023-01-11T08:50:16.872" v="2867"/>
          <ac:spMkLst>
            <pc:docMk/>
            <pc:sldMk cId="2742550174" sldId="306"/>
            <ac:spMk id="51" creationId="{53B29186-8BE0-93A0-DC7E-8321E5D285EC}"/>
          </ac:spMkLst>
        </pc:spChg>
        <pc:spChg chg="mod">
          <ac:chgData name="namdev chandekar" userId="1ec31a7a1897d266" providerId="LiveId" clId="{C2D94090-1D6C-4F65-8B58-799B5CA8D448}" dt="2023-01-11T08:50:16.872" v="2867"/>
          <ac:spMkLst>
            <pc:docMk/>
            <pc:sldMk cId="2742550174" sldId="306"/>
            <ac:spMk id="52" creationId="{11AC2BEC-1086-E606-656E-DAD617D81B5C}"/>
          </ac:spMkLst>
        </pc:spChg>
        <pc:spChg chg="mod">
          <ac:chgData name="namdev chandekar" userId="1ec31a7a1897d266" providerId="LiveId" clId="{C2D94090-1D6C-4F65-8B58-799B5CA8D448}" dt="2023-01-11T08:50:16.872" v="2867"/>
          <ac:spMkLst>
            <pc:docMk/>
            <pc:sldMk cId="2742550174" sldId="306"/>
            <ac:spMk id="53" creationId="{A94B58A6-E658-7FA1-3355-B5691C3625ED}"/>
          </ac:spMkLst>
        </pc:spChg>
        <pc:spChg chg="mod">
          <ac:chgData name="namdev chandekar" userId="1ec31a7a1897d266" providerId="LiveId" clId="{C2D94090-1D6C-4F65-8B58-799B5CA8D448}" dt="2023-01-11T08:50:16.872" v="2867"/>
          <ac:spMkLst>
            <pc:docMk/>
            <pc:sldMk cId="2742550174" sldId="306"/>
            <ac:spMk id="54" creationId="{FAE72BD1-7859-38AA-E060-4A69C67A4F3F}"/>
          </ac:spMkLst>
        </pc:spChg>
        <pc:spChg chg="mod">
          <ac:chgData name="namdev chandekar" userId="1ec31a7a1897d266" providerId="LiveId" clId="{C2D94090-1D6C-4F65-8B58-799B5CA8D448}" dt="2023-01-11T08:50:16.872" v="2867"/>
          <ac:spMkLst>
            <pc:docMk/>
            <pc:sldMk cId="2742550174" sldId="306"/>
            <ac:spMk id="55" creationId="{74717905-F65E-0054-D6BC-2D3027C46B4C}"/>
          </ac:spMkLst>
        </pc:spChg>
        <pc:spChg chg="mod">
          <ac:chgData name="namdev chandekar" userId="1ec31a7a1897d266" providerId="LiveId" clId="{C2D94090-1D6C-4F65-8B58-799B5CA8D448}" dt="2023-01-11T08:50:16.872" v="2867"/>
          <ac:spMkLst>
            <pc:docMk/>
            <pc:sldMk cId="2742550174" sldId="306"/>
            <ac:spMk id="56" creationId="{AD3C83F4-C975-8001-733A-5A2A2C903A44}"/>
          </ac:spMkLst>
        </pc:spChg>
        <pc:spChg chg="mod">
          <ac:chgData name="namdev chandekar" userId="1ec31a7a1897d266" providerId="LiveId" clId="{C2D94090-1D6C-4F65-8B58-799B5CA8D448}" dt="2023-01-11T08:50:16.872" v="2867"/>
          <ac:spMkLst>
            <pc:docMk/>
            <pc:sldMk cId="2742550174" sldId="306"/>
            <ac:spMk id="57" creationId="{E9E8C1A9-64FB-8987-0B75-5837E9DD5C60}"/>
          </ac:spMkLst>
        </pc:spChg>
        <pc:spChg chg="mod">
          <ac:chgData name="namdev chandekar" userId="1ec31a7a1897d266" providerId="LiveId" clId="{C2D94090-1D6C-4F65-8B58-799B5CA8D448}" dt="2023-01-11T08:50:16.872" v="2867"/>
          <ac:spMkLst>
            <pc:docMk/>
            <pc:sldMk cId="2742550174" sldId="306"/>
            <ac:spMk id="58" creationId="{1EA339F0-FDDE-220D-04C0-ED9019FF1981}"/>
          </ac:spMkLst>
        </pc:spChg>
        <pc:spChg chg="mod">
          <ac:chgData name="namdev chandekar" userId="1ec31a7a1897d266" providerId="LiveId" clId="{C2D94090-1D6C-4F65-8B58-799B5CA8D448}" dt="2023-01-11T08:50:16.872" v="2867"/>
          <ac:spMkLst>
            <pc:docMk/>
            <pc:sldMk cId="2742550174" sldId="306"/>
            <ac:spMk id="59" creationId="{84A3EA2B-B858-1369-D051-65318D07E45A}"/>
          </ac:spMkLst>
        </pc:spChg>
        <pc:spChg chg="mod">
          <ac:chgData name="namdev chandekar" userId="1ec31a7a1897d266" providerId="LiveId" clId="{C2D94090-1D6C-4F65-8B58-799B5CA8D448}" dt="2023-01-11T08:50:16.872" v="2867"/>
          <ac:spMkLst>
            <pc:docMk/>
            <pc:sldMk cId="2742550174" sldId="306"/>
            <ac:spMk id="60" creationId="{9DB4D17C-FF21-BDC6-55E1-1DEE8E04CF4B}"/>
          </ac:spMkLst>
        </pc:spChg>
        <pc:spChg chg="mod">
          <ac:chgData name="namdev chandekar" userId="1ec31a7a1897d266" providerId="LiveId" clId="{C2D94090-1D6C-4F65-8B58-799B5CA8D448}" dt="2023-01-11T08:50:16.872" v="2867"/>
          <ac:spMkLst>
            <pc:docMk/>
            <pc:sldMk cId="2742550174" sldId="306"/>
            <ac:spMk id="61" creationId="{9010B6C8-7648-6DB0-BCC9-73AE8B990B0E}"/>
          </ac:spMkLst>
        </pc:spChg>
        <pc:spChg chg="mod">
          <ac:chgData name="namdev chandekar" userId="1ec31a7a1897d266" providerId="LiveId" clId="{C2D94090-1D6C-4F65-8B58-799B5CA8D448}" dt="2023-01-11T08:50:16.872" v="2867"/>
          <ac:spMkLst>
            <pc:docMk/>
            <pc:sldMk cId="2742550174" sldId="306"/>
            <ac:spMk id="62" creationId="{2AA00C30-BDF4-CBE3-087E-C972DC73F8E8}"/>
          </ac:spMkLst>
        </pc:spChg>
        <pc:spChg chg="mod">
          <ac:chgData name="namdev chandekar" userId="1ec31a7a1897d266" providerId="LiveId" clId="{C2D94090-1D6C-4F65-8B58-799B5CA8D448}" dt="2023-01-11T08:50:16.872" v="2867"/>
          <ac:spMkLst>
            <pc:docMk/>
            <pc:sldMk cId="2742550174" sldId="306"/>
            <ac:spMk id="63" creationId="{5BFAA507-B10C-4701-6D59-CBE4457B673A}"/>
          </ac:spMkLst>
        </pc:spChg>
        <pc:spChg chg="mod">
          <ac:chgData name="namdev chandekar" userId="1ec31a7a1897d266" providerId="LiveId" clId="{C2D94090-1D6C-4F65-8B58-799B5CA8D448}" dt="2023-01-11T08:50:16.872" v="2867"/>
          <ac:spMkLst>
            <pc:docMk/>
            <pc:sldMk cId="2742550174" sldId="306"/>
            <ac:spMk id="64" creationId="{956AF05A-A419-6F62-299B-BDE45669FFB4}"/>
          </ac:spMkLst>
        </pc:spChg>
        <pc:spChg chg="mod">
          <ac:chgData name="namdev chandekar" userId="1ec31a7a1897d266" providerId="LiveId" clId="{C2D94090-1D6C-4F65-8B58-799B5CA8D448}" dt="2023-01-11T08:50:16.872" v="2867"/>
          <ac:spMkLst>
            <pc:docMk/>
            <pc:sldMk cId="2742550174" sldId="306"/>
            <ac:spMk id="65" creationId="{5F7C016F-9E18-BC3E-8839-D491F2D1D348}"/>
          </ac:spMkLst>
        </pc:spChg>
        <pc:spChg chg="mod">
          <ac:chgData name="namdev chandekar" userId="1ec31a7a1897d266" providerId="LiveId" clId="{C2D94090-1D6C-4F65-8B58-799B5CA8D448}" dt="2023-01-11T08:50:16.872" v="2867"/>
          <ac:spMkLst>
            <pc:docMk/>
            <pc:sldMk cId="2742550174" sldId="306"/>
            <ac:spMk id="66" creationId="{CA9660E0-0F2B-78E0-8140-98A1DA906153}"/>
          </ac:spMkLst>
        </pc:spChg>
        <pc:spChg chg="mod">
          <ac:chgData name="namdev chandekar" userId="1ec31a7a1897d266" providerId="LiveId" clId="{C2D94090-1D6C-4F65-8B58-799B5CA8D448}" dt="2023-01-11T08:50:16.872" v="2867"/>
          <ac:spMkLst>
            <pc:docMk/>
            <pc:sldMk cId="2742550174" sldId="306"/>
            <ac:spMk id="67" creationId="{D3D3845C-F7BE-127C-DE46-B7D26C661165}"/>
          </ac:spMkLst>
        </pc:spChg>
        <pc:spChg chg="mod">
          <ac:chgData name="namdev chandekar" userId="1ec31a7a1897d266" providerId="LiveId" clId="{C2D94090-1D6C-4F65-8B58-799B5CA8D448}" dt="2023-01-11T08:50:16.872" v="2867"/>
          <ac:spMkLst>
            <pc:docMk/>
            <pc:sldMk cId="2742550174" sldId="306"/>
            <ac:spMk id="68" creationId="{2053EA25-DFC9-5C3F-0ABB-6161BA5D9134}"/>
          </ac:spMkLst>
        </pc:spChg>
        <pc:spChg chg="mod">
          <ac:chgData name="namdev chandekar" userId="1ec31a7a1897d266" providerId="LiveId" clId="{C2D94090-1D6C-4F65-8B58-799B5CA8D448}" dt="2023-01-11T08:50:16.872" v="2867"/>
          <ac:spMkLst>
            <pc:docMk/>
            <pc:sldMk cId="2742550174" sldId="306"/>
            <ac:spMk id="69" creationId="{699A285A-55C1-AE79-6C5A-C9C7D9A35D52}"/>
          </ac:spMkLst>
        </pc:spChg>
        <pc:spChg chg="mod">
          <ac:chgData name="namdev chandekar" userId="1ec31a7a1897d266" providerId="LiveId" clId="{C2D94090-1D6C-4F65-8B58-799B5CA8D448}" dt="2023-01-11T08:50:16.872" v="2867"/>
          <ac:spMkLst>
            <pc:docMk/>
            <pc:sldMk cId="2742550174" sldId="306"/>
            <ac:spMk id="70" creationId="{D4A5EE4E-EC1A-947B-89BB-CD12D0D8453E}"/>
          </ac:spMkLst>
        </pc:spChg>
        <pc:spChg chg="mod">
          <ac:chgData name="namdev chandekar" userId="1ec31a7a1897d266" providerId="LiveId" clId="{C2D94090-1D6C-4F65-8B58-799B5CA8D448}" dt="2023-01-11T08:50:16.872" v="2867"/>
          <ac:spMkLst>
            <pc:docMk/>
            <pc:sldMk cId="2742550174" sldId="306"/>
            <ac:spMk id="71" creationId="{A4438F5E-0D3F-DFD7-6F08-9A98A532D138}"/>
          </ac:spMkLst>
        </pc:spChg>
        <pc:spChg chg="mod">
          <ac:chgData name="namdev chandekar" userId="1ec31a7a1897d266" providerId="LiveId" clId="{C2D94090-1D6C-4F65-8B58-799B5CA8D448}" dt="2023-01-11T08:50:16.872" v="2867"/>
          <ac:spMkLst>
            <pc:docMk/>
            <pc:sldMk cId="2742550174" sldId="306"/>
            <ac:spMk id="72" creationId="{7341C045-7C40-7B55-4EFE-392822E11A8A}"/>
          </ac:spMkLst>
        </pc:spChg>
        <pc:spChg chg="mod">
          <ac:chgData name="namdev chandekar" userId="1ec31a7a1897d266" providerId="LiveId" clId="{C2D94090-1D6C-4F65-8B58-799B5CA8D448}" dt="2023-01-11T08:50:16.872" v="2867"/>
          <ac:spMkLst>
            <pc:docMk/>
            <pc:sldMk cId="2742550174" sldId="306"/>
            <ac:spMk id="73" creationId="{52D74BAA-CFE0-FA12-B7CD-7495EF29E851}"/>
          </ac:spMkLst>
        </pc:spChg>
        <pc:spChg chg="mod">
          <ac:chgData name="namdev chandekar" userId="1ec31a7a1897d266" providerId="LiveId" clId="{C2D94090-1D6C-4F65-8B58-799B5CA8D448}" dt="2023-01-11T08:50:16.872" v="2867"/>
          <ac:spMkLst>
            <pc:docMk/>
            <pc:sldMk cId="2742550174" sldId="306"/>
            <ac:spMk id="74" creationId="{639827E9-42A4-3F86-4E9E-D250A247C671}"/>
          </ac:spMkLst>
        </pc:spChg>
        <pc:spChg chg="mod">
          <ac:chgData name="namdev chandekar" userId="1ec31a7a1897d266" providerId="LiveId" clId="{C2D94090-1D6C-4F65-8B58-799B5CA8D448}" dt="2023-01-11T08:50:16.872" v="2867"/>
          <ac:spMkLst>
            <pc:docMk/>
            <pc:sldMk cId="2742550174" sldId="306"/>
            <ac:spMk id="75" creationId="{BDA0444D-673B-4FD9-5EAE-39127C385EA2}"/>
          </ac:spMkLst>
        </pc:spChg>
        <pc:spChg chg="mod">
          <ac:chgData name="namdev chandekar" userId="1ec31a7a1897d266" providerId="LiveId" clId="{C2D94090-1D6C-4F65-8B58-799B5CA8D448}" dt="2023-01-11T08:50:16.872" v="2867"/>
          <ac:spMkLst>
            <pc:docMk/>
            <pc:sldMk cId="2742550174" sldId="306"/>
            <ac:spMk id="78" creationId="{63F37571-00A7-3FDE-2A98-E2B23A146665}"/>
          </ac:spMkLst>
        </pc:spChg>
        <pc:spChg chg="mod">
          <ac:chgData name="namdev chandekar" userId="1ec31a7a1897d266" providerId="LiveId" clId="{C2D94090-1D6C-4F65-8B58-799B5CA8D448}" dt="2023-01-11T08:50:16.872" v="2867"/>
          <ac:spMkLst>
            <pc:docMk/>
            <pc:sldMk cId="2742550174" sldId="306"/>
            <ac:spMk id="79" creationId="{EC6C5CC4-C388-69A2-DAC8-D571752DE402}"/>
          </ac:spMkLst>
        </pc:spChg>
        <pc:spChg chg="mod">
          <ac:chgData name="namdev chandekar" userId="1ec31a7a1897d266" providerId="LiveId" clId="{C2D94090-1D6C-4F65-8B58-799B5CA8D448}" dt="2023-01-11T08:50:16.872" v="2867"/>
          <ac:spMkLst>
            <pc:docMk/>
            <pc:sldMk cId="2742550174" sldId="306"/>
            <ac:spMk id="81" creationId="{93662D6B-75C9-BFDE-038D-0B6F857B0A8E}"/>
          </ac:spMkLst>
        </pc:spChg>
        <pc:spChg chg="mod">
          <ac:chgData name="namdev chandekar" userId="1ec31a7a1897d266" providerId="LiveId" clId="{C2D94090-1D6C-4F65-8B58-799B5CA8D448}" dt="2023-01-11T08:50:16.872" v="2867"/>
          <ac:spMkLst>
            <pc:docMk/>
            <pc:sldMk cId="2742550174" sldId="306"/>
            <ac:spMk id="82" creationId="{1CC879AC-2705-8ED4-1061-584C56E95A1D}"/>
          </ac:spMkLst>
        </pc:spChg>
        <pc:spChg chg="mod">
          <ac:chgData name="namdev chandekar" userId="1ec31a7a1897d266" providerId="LiveId" clId="{C2D94090-1D6C-4F65-8B58-799B5CA8D448}" dt="2023-01-11T08:50:16.872" v="2867"/>
          <ac:spMkLst>
            <pc:docMk/>
            <pc:sldMk cId="2742550174" sldId="306"/>
            <ac:spMk id="83" creationId="{4767487A-865B-F0F6-826A-8D3896754466}"/>
          </ac:spMkLst>
        </pc:spChg>
        <pc:spChg chg="mod">
          <ac:chgData name="namdev chandekar" userId="1ec31a7a1897d266" providerId="LiveId" clId="{C2D94090-1D6C-4F65-8B58-799B5CA8D448}" dt="2023-01-11T08:50:16.872" v="2867"/>
          <ac:spMkLst>
            <pc:docMk/>
            <pc:sldMk cId="2742550174" sldId="306"/>
            <ac:spMk id="84" creationId="{8C36FB02-5653-4A71-48BC-9E0408F5422B}"/>
          </ac:spMkLst>
        </pc:spChg>
        <pc:spChg chg="mod">
          <ac:chgData name="namdev chandekar" userId="1ec31a7a1897d266" providerId="LiveId" clId="{C2D94090-1D6C-4F65-8B58-799B5CA8D448}" dt="2023-01-11T08:50:16.872" v="2867"/>
          <ac:spMkLst>
            <pc:docMk/>
            <pc:sldMk cId="2742550174" sldId="306"/>
            <ac:spMk id="85" creationId="{0EC8380A-3DE0-6503-BB66-E84D893BB055}"/>
          </ac:spMkLst>
        </pc:spChg>
        <pc:spChg chg="mod">
          <ac:chgData name="namdev chandekar" userId="1ec31a7a1897d266" providerId="LiveId" clId="{C2D94090-1D6C-4F65-8B58-799B5CA8D448}" dt="2023-01-11T08:50:16.872" v="2867"/>
          <ac:spMkLst>
            <pc:docMk/>
            <pc:sldMk cId="2742550174" sldId="306"/>
            <ac:spMk id="86" creationId="{FA8B723E-60E8-9057-A9CE-44B54EC3AE96}"/>
          </ac:spMkLst>
        </pc:spChg>
        <pc:spChg chg="mod">
          <ac:chgData name="namdev chandekar" userId="1ec31a7a1897d266" providerId="LiveId" clId="{C2D94090-1D6C-4F65-8B58-799B5CA8D448}" dt="2023-01-11T08:50:16.872" v="2867"/>
          <ac:spMkLst>
            <pc:docMk/>
            <pc:sldMk cId="2742550174" sldId="306"/>
            <ac:spMk id="87" creationId="{6E58601D-E1A1-4765-4146-99D2088F3204}"/>
          </ac:spMkLst>
        </pc:spChg>
        <pc:spChg chg="mod">
          <ac:chgData name="namdev chandekar" userId="1ec31a7a1897d266" providerId="LiveId" clId="{C2D94090-1D6C-4F65-8B58-799B5CA8D448}" dt="2023-01-11T08:50:16.872" v="2867"/>
          <ac:spMkLst>
            <pc:docMk/>
            <pc:sldMk cId="2742550174" sldId="306"/>
            <ac:spMk id="88" creationId="{EFC0509A-114E-3761-F123-16F703EA2911}"/>
          </ac:spMkLst>
        </pc:spChg>
        <pc:spChg chg="mod">
          <ac:chgData name="namdev chandekar" userId="1ec31a7a1897d266" providerId="LiveId" clId="{C2D94090-1D6C-4F65-8B58-799B5CA8D448}" dt="2023-01-11T08:50:16.872" v="2867"/>
          <ac:spMkLst>
            <pc:docMk/>
            <pc:sldMk cId="2742550174" sldId="306"/>
            <ac:spMk id="89" creationId="{EB615659-DADA-2030-998B-08B536F14B21}"/>
          </ac:spMkLst>
        </pc:spChg>
        <pc:spChg chg="mod">
          <ac:chgData name="namdev chandekar" userId="1ec31a7a1897d266" providerId="LiveId" clId="{C2D94090-1D6C-4F65-8B58-799B5CA8D448}" dt="2023-01-11T08:50:16.872" v="2867"/>
          <ac:spMkLst>
            <pc:docMk/>
            <pc:sldMk cId="2742550174" sldId="306"/>
            <ac:spMk id="90" creationId="{DB8B49FC-E8D9-AD7F-F173-DF44DAF16804}"/>
          </ac:spMkLst>
        </pc:spChg>
        <pc:spChg chg="mod">
          <ac:chgData name="namdev chandekar" userId="1ec31a7a1897d266" providerId="LiveId" clId="{C2D94090-1D6C-4F65-8B58-799B5CA8D448}" dt="2023-01-11T08:50:16.872" v="2867"/>
          <ac:spMkLst>
            <pc:docMk/>
            <pc:sldMk cId="2742550174" sldId="306"/>
            <ac:spMk id="91" creationId="{8F34DD52-103A-D721-52AE-60B4E21BB45E}"/>
          </ac:spMkLst>
        </pc:spChg>
        <pc:spChg chg="mod">
          <ac:chgData name="namdev chandekar" userId="1ec31a7a1897d266" providerId="LiveId" clId="{C2D94090-1D6C-4F65-8B58-799B5CA8D448}" dt="2023-01-11T08:50:16.872" v="2867"/>
          <ac:spMkLst>
            <pc:docMk/>
            <pc:sldMk cId="2742550174" sldId="306"/>
            <ac:spMk id="92" creationId="{9E9E8308-A610-FD31-EC2D-D523360D0776}"/>
          </ac:spMkLst>
        </pc:spChg>
        <pc:spChg chg="mod">
          <ac:chgData name="namdev chandekar" userId="1ec31a7a1897d266" providerId="LiveId" clId="{C2D94090-1D6C-4F65-8B58-799B5CA8D448}" dt="2023-01-11T08:50:16.872" v="2867"/>
          <ac:spMkLst>
            <pc:docMk/>
            <pc:sldMk cId="2742550174" sldId="306"/>
            <ac:spMk id="93" creationId="{BB793EE1-7892-1F89-E7D5-35C94FBDAD5F}"/>
          </ac:spMkLst>
        </pc:spChg>
        <pc:spChg chg="mod">
          <ac:chgData name="namdev chandekar" userId="1ec31a7a1897d266" providerId="LiveId" clId="{C2D94090-1D6C-4F65-8B58-799B5CA8D448}" dt="2023-01-11T08:50:16.872" v="2867"/>
          <ac:spMkLst>
            <pc:docMk/>
            <pc:sldMk cId="2742550174" sldId="306"/>
            <ac:spMk id="94" creationId="{4C55C0DE-C8D4-C919-4047-F1F87C47C88D}"/>
          </ac:spMkLst>
        </pc:spChg>
        <pc:spChg chg="mod">
          <ac:chgData name="namdev chandekar" userId="1ec31a7a1897d266" providerId="LiveId" clId="{C2D94090-1D6C-4F65-8B58-799B5CA8D448}" dt="2023-01-11T08:50:16.872" v="2867"/>
          <ac:spMkLst>
            <pc:docMk/>
            <pc:sldMk cId="2742550174" sldId="306"/>
            <ac:spMk id="95" creationId="{BA2E20AF-C27B-4A2C-257E-3C3105C1511B}"/>
          </ac:spMkLst>
        </pc:spChg>
        <pc:spChg chg="mod">
          <ac:chgData name="namdev chandekar" userId="1ec31a7a1897d266" providerId="LiveId" clId="{C2D94090-1D6C-4F65-8B58-799B5CA8D448}" dt="2023-01-11T08:50:16.872" v="2867"/>
          <ac:spMkLst>
            <pc:docMk/>
            <pc:sldMk cId="2742550174" sldId="306"/>
            <ac:spMk id="96" creationId="{A05542DA-0D20-926B-1BEA-22EDBA266E4C}"/>
          </ac:spMkLst>
        </pc:spChg>
        <pc:spChg chg="mod">
          <ac:chgData name="namdev chandekar" userId="1ec31a7a1897d266" providerId="LiveId" clId="{C2D94090-1D6C-4F65-8B58-799B5CA8D448}" dt="2023-01-11T08:50:16.872" v="2867"/>
          <ac:spMkLst>
            <pc:docMk/>
            <pc:sldMk cId="2742550174" sldId="306"/>
            <ac:spMk id="97" creationId="{DA661B05-33A3-C6E8-243E-45F4BE2132F5}"/>
          </ac:spMkLst>
        </pc:spChg>
        <pc:spChg chg="mod">
          <ac:chgData name="namdev chandekar" userId="1ec31a7a1897d266" providerId="LiveId" clId="{C2D94090-1D6C-4F65-8B58-799B5CA8D448}" dt="2023-01-11T08:50:16.872" v="2867"/>
          <ac:spMkLst>
            <pc:docMk/>
            <pc:sldMk cId="2742550174" sldId="306"/>
            <ac:spMk id="98" creationId="{7C60F84C-C110-5C0B-F706-0A8740262C55}"/>
          </ac:spMkLst>
        </pc:spChg>
        <pc:spChg chg="mod">
          <ac:chgData name="namdev chandekar" userId="1ec31a7a1897d266" providerId="LiveId" clId="{C2D94090-1D6C-4F65-8B58-799B5CA8D448}" dt="2023-01-11T08:50:16.872" v="2867"/>
          <ac:spMkLst>
            <pc:docMk/>
            <pc:sldMk cId="2742550174" sldId="306"/>
            <ac:spMk id="99" creationId="{E64C8E03-7C22-BA6E-CB70-1B5106F5AD5F}"/>
          </ac:spMkLst>
        </pc:spChg>
        <pc:spChg chg="mod">
          <ac:chgData name="namdev chandekar" userId="1ec31a7a1897d266" providerId="LiveId" clId="{C2D94090-1D6C-4F65-8B58-799B5CA8D448}" dt="2023-01-11T08:50:16.872" v="2867"/>
          <ac:spMkLst>
            <pc:docMk/>
            <pc:sldMk cId="2742550174" sldId="306"/>
            <ac:spMk id="100" creationId="{113A89F3-B5BB-0D84-341C-2211161C30A7}"/>
          </ac:spMkLst>
        </pc:spChg>
        <pc:spChg chg="mod">
          <ac:chgData name="namdev chandekar" userId="1ec31a7a1897d266" providerId="LiveId" clId="{C2D94090-1D6C-4F65-8B58-799B5CA8D448}" dt="2023-01-11T08:50:16.872" v="2867"/>
          <ac:spMkLst>
            <pc:docMk/>
            <pc:sldMk cId="2742550174" sldId="306"/>
            <ac:spMk id="101" creationId="{83E2D70C-5F23-E9B1-2384-EC16CD5E8E55}"/>
          </ac:spMkLst>
        </pc:spChg>
        <pc:spChg chg="mod">
          <ac:chgData name="namdev chandekar" userId="1ec31a7a1897d266" providerId="LiveId" clId="{C2D94090-1D6C-4F65-8B58-799B5CA8D448}" dt="2023-01-11T08:50:16.872" v="2867"/>
          <ac:spMkLst>
            <pc:docMk/>
            <pc:sldMk cId="2742550174" sldId="306"/>
            <ac:spMk id="102" creationId="{E2DFCB41-71E4-5835-36EC-21ADC6C079A6}"/>
          </ac:spMkLst>
        </pc:spChg>
        <pc:spChg chg="mod">
          <ac:chgData name="namdev chandekar" userId="1ec31a7a1897d266" providerId="LiveId" clId="{C2D94090-1D6C-4F65-8B58-799B5CA8D448}" dt="2023-01-11T08:50:16.872" v="2867"/>
          <ac:spMkLst>
            <pc:docMk/>
            <pc:sldMk cId="2742550174" sldId="306"/>
            <ac:spMk id="103" creationId="{4B36905E-2B44-C706-16EF-9DD06FE4FFC7}"/>
          </ac:spMkLst>
        </pc:spChg>
        <pc:spChg chg="mod">
          <ac:chgData name="namdev chandekar" userId="1ec31a7a1897d266" providerId="LiveId" clId="{C2D94090-1D6C-4F65-8B58-799B5CA8D448}" dt="2023-01-11T08:50:16.872" v="2867"/>
          <ac:spMkLst>
            <pc:docMk/>
            <pc:sldMk cId="2742550174" sldId="306"/>
            <ac:spMk id="104" creationId="{AC07F470-A669-29FD-4EAF-56B967701F27}"/>
          </ac:spMkLst>
        </pc:spChg>
        <pc:spChg chg="mod">
          <ac:chgData name="namdev chandekar" userId="1ec31a7a1897d266" providerId="LiveId" clId="{C2D94090-1D6C-4F65-8B58-799B5CA8D448}" dt="2023-01-11T08:50:16.872" v="2867"/>
          <ac:spMkLst>
            <pc:docMk/>
            <pc:sldMk cId="2742550174" sldId="306"/>
            <ac:spMk id="105" creationId="{EE16933D-AE0D-0FC4-C79A-4BA6543E14A0}"/>
          </ac:spMkLst>
        </pc:spChg>
        <pc:spChg chg="mod">
          <ac:chgData name="namdev chandekar" userId="1ec31a7a1897d266" providerId="LiveId" clId="{C2D94090-1D6C-4F65-8B58-799B5CA8D448}" dt="2023-01-11T08:50:16.872" v="2867"/>
          <ac:spMkLst>
            <pc:docMk/>
            <pc:sldMk cId="2742550174" sldId="306"/>
            <ac:spMk id="106" creationId="{EFF57626-F8D8-8B0D-8B0B-09A1D9C0617F}"/>
          </ac:spMkLst>
        </pc:spChg>
        <pc:spChg chg="mod">
          <ac:chgData name="namdev chandekar" userId="1ec31a7a1897d266" providerId="LiveId" clId="{C2D94090-1D6C-4F65-8B58-799B5CA8D448}" dt="2023-01-11T08:50:16.872" v="2867"/>
          <ac:spMkLst>
            <pc:docMk/>
            <pc:sldMk cId="2742550174" sldId="306"/>
            <ac:spMk id="108" creationId="{ACEF72EA-7206-A23F-0FFF-2ABBFD6D7DB0}"/>
          </ac:spMkLst>
        </pc:spChg>
        <pc:spChg chg="mod">
          <ac:chgData name="namdev chandekar" userId="1ec31a7a1897d266" providerId="LiveId" clId="{C2D94090-1D6C-4F65-8B58-799B5CA8D448}" dt="2023-01-11T08:50:16.872" v="2867"/>
          <ac:spMkLst>
            <pc:docMk/>
            <pc:sldMk cId="2742550174" sldId="306"/>
            <ac:spMk id="109" creationId="{4CBF671F-2E7D-2EC0-DC0C-EF1EE7D94987}"/>
          </ac:spMkLst>
        </pc:spChg>
        <pc:spChg chg="mod">
          <ac:chgData name="namdev chandekar" userId="1ec31a7a1897d266" providerId="LiveId" clId="{C2D94090-1D6C-4F65-8B58-799B5CA8D448}" dt="2023-01-11T08:50:16.872" v="2867"/>
          <ac:spMkLst>
            <pc:docMk/>
            <pc:sldMk cId="2742550174" sldId="306"/>
            <ac:spMk id="110" creationId="{EFB99BE1-8F38-DF3D-3B2E-AE5943953B7C}"/>
          </ac:spMkLst>
        </pc:spChg>
        <pc:spChg chg="mod">
          <ac:chgData name="namdev chandekar" userId="1ec31a7a1897d266" providerId="LiveId" clId="{C2D94090-1D6C-4F65-8B58-799B5CA8D448}" dt="2023-01-11T08:50:16.872" v="2867"/>
          <ac:spMkLst>
            <pc:docMk/>
            <pc:sldMk cId="2742550174" sldId="306"/>
            <ac:spMk id="111" creationId="{1E184926-FF13-993F-8417-734B925B9B0A}"/>
          </ac:spMkLst>
        </pc:spChg>
        <pc:spChg chg="mod">
          <ac:chgData name="namdev chandekar" userId="1ec31a7a1897d266" providerId="LiveId" clId="{C2D94090-1D6C-4F65-8B58-799B5CA8D448}" dt="2023-01-11T08:50:16.872" v="2867"/>
          <ac:spMkLst>
            <pc:docMk/>
            <pc:sldMk cId="2742550174" sldId="306"/>
            <ac:spMk id="112" creationId="{26A025B7-4EA8-3C22-77E7-ED907B9574C5}"/>
          </ac:spMkLst>
        </pc:spChg>
        <pc:spChg chg="mod">
          <ac:chgData name="namdev chandekar" userId="1ec31a7a1897d266" providerId="LiveId" clId="{C2D94090-1D6C-4F65-8B58-799B5CA8D448}" dt="2023-01-11T08:50:16.872" v="2867"/>
          <ac:spMkLst>
            <pc:docMk/>
            <pc:sldMk cId="2742550174" sldId="306"/>
            <ac:spMk id="113" creationId="{40A0180B-DFED-5E14-62A5-2AEC106A2ACA}"/>
          </ac:spMkLst>
        </pc:spChg>
        <pc:spChg chg="mod">
          <ac:chgData name="namdev chandekar" userId="1ec31a7a1897d266" providerId="LiveId" clId="{C2D94090-1D6C-4F65-8B58-799B5CA8D448}" dt="2023-01-11T08:50:16.872" v="2867"/>
          <ac:spMkLst>
            <pc:docMk/>
            <pc:sldMk cId="2742550174" sldId="306"/>
            <ac:spMk id="114" creationId="{7664ACB0-6548-9BA1-BFB1-669E058A050D}"/>
          </ac:spMkLst>
        </pc:spChg>
        <pc:spChg chg="mod">
          <ac:chgData name="namdev chandekar" userId="1ec31a7a1897d266" providerId="LiveId" clId="{C2D94090-1D6C-4F65-8B58-799B5CA8D448}" dt="2023-01-11T08:50:16.872" v="2867"/>
          <ac:spMkLst>
            <pc:docMk/>
            <pc:sldMk cId="2742550174" sldId="306"/>
            <ac:spMk id="115" creationId="{87C89A27-165F-204F-5DCC-E752FB60AAB1}"/>
          </ac:spMkLst>
        </pc:spChg>
        <pc:spChg chg="mod">
          <ac:chgData name="namdev chandekar" userId="1ec31a7a1897d266" providerId="LiveId" clId="{C2D94090-1D6C-4F65-8B58-799B5CA8D448}" dt="2023-01-11T08:50:16.872" v="2867"/>
          <ac:spMkLst>
            <pc:docMk/>
            <pc:sldMk cId="2742550174" sldId="306"/>
            <ac:spMk id="116" creationId="{8C036E4D-964C-9ECB-415F-D8CABCA87B6A}"/>
          </ac:spMkLst>
        </pc:spChg>
        <pc:spChg chg="mod">
          <ac:chgData name="namdev chandekar" userId="1ec31a7a1897d266" providerId="LiveId" clId="{C2D94090-1D6C-4F65-8B58-799B5CA8D448}" dt="2023-01-11T08:50:16.872" v="2867"/>
          <ac:spMkLst>
            <pc:docMk/>
            <pc:sldMk cId="2742550174" sldId="306"/>
            <ac:spMk id="117" creationId="{F45677B7-6104-10D8-8ED1-949EA6796FA5}"/>
          </ac:spMkLst>
        </pc:spChg>
        <pc:spChg chg="mod">
          <ac:chgData name="namdev chandekar" userId="1ec31a7a1897d266" providerId="LiveId" clId="{C2D94090-1D6C-4F65-8B58-799B5CA8D448}" dt="2023-01-11T08:50:16.872" v="2867"/>
          <ac:spMkLst>
            <pc:docMk/>
            <pc:sldMk cId="2742550174" sldId="306"/>
            <ac:spMk id="118" creationId="{F5C3EF3D-F211-A1F1-6DB1-2E2604A8F3CE}"/>
          </ac:spMkLst>
        </pc:spChg>
        <pc:spChg chg="mod">
          <ac:chgData name="namdev chandekar" userId="1ec31a7a1897d266" providerId="LiveId" clId="{C2D94090-1D6C-4F65-8B58-799B5CA8D448}" dt="2023-01-11T08:50:16.872" v="2867"/>
          <ac:spMkLst>
            <pc:docMk/>
            <pc:sldMk cId="2742550174" sldId="306"/>
            <ac:spMk id="119" creationId="{770D4293-4CCA-E6B3-189C-67290BA35E56}"/>
          </ac:spMkLst>
        </pc:spChg>
        <pc:spChg chg="mod">
          <ac:chgData name="namdev chandekar" userId="1ec31a7a1897d266" providerId="LiveId" clId="{C2D94090-1D6C-4F65-8B58-799B5CA8D448}" dt="2023-01-11T08:50:16.872" v="2867"/>
          <ac:spMkLst>
            <pc:docMk/>
            <pc:sldMk cId="2742550174" sldId="306"/>
            <ac:spMk id="120" creationId="{3D10D500-EFD3-167C-1B2A-67DA2F3456D1}"/>
          </ac:spMkLst>
        </pc:spChg>
        <pc:spChg chg="mod">
          <ac:chgData name="namdev chandekar" userId="1ec31a7a1897d266" providerId="LiveId" clId="{C2D94090-1D6C-4F65-8B58-799B5CA8D448}" dt="2023-01-11T08:50:16.872" v="2867"/>
          <ac:spMkLst>
            <pc:docMk/>
            <pc:sldMk cId="2742550174" sldId="306"/>
            <ac:spMk id="121" creationId="{EACDB0FC-BC98-8179-E125-734731D6D437}"/>
          </ac:spMkLst>
        </pc:spChg>
        <pc:spChg chg="mod">
          <ac:chgData name="namdev chandekar" userId="1ec31a7a1897d266" providerId="LiveId" clId="{C2D94090-1D6C-4F65-8B58-799B5CA8D448}" dt="2023-01-11T08:50:16.872" v="2867"/>
          <ac:spMkLst>
            <pc:docMk/>
            <pc:sldMk cId="2742550174" sldId="306"/>
            <ac:spMk id="122" creationId="{CA953DA2-3361-051D-6A7E-39B7B154B525}"/>
          </ac:spMkLst>
        </pc:spChg>
        <pc:spChg chg="mod">
          <ac:chgData name="namdev chandekar" userId="1ec31a7a1897d266" providerId="LiveId" clId="{C2D94090-1D6C-4F65-8B58-799B5CA8D448}" dt="2023-01-11T08:50:16.872" v="2867"/>
          <ac:spMkLst>
            <pc:docMk/>
            <pc:sldMk cId="2742550174" sldId="306"/>
            <ac:spMk id="123" creationId="{BDA73B33-1615-FEA8-304D-EBE8EC360B18}"/>
          </ac:spMkLst>
        </pc:spChg>
        <pc:spChg chg="mod">
          <ac:chgData name="namdev chandekar" userId="1ec31a7a1897d266" providerId="LiveId" clId="{C2D94090-1D6C-4F65-8B58-799B5CA8D448}" dt="2023-01-11T08:50:16.872" v="2867"/>
          <ac:spMkLst>
            <pc:docMk/>
            <pc:sldMk cId="2742550174" sldId="306"/>
            <ac:spMk id="124" creationId="{3EE5BD25-0905-E671-7285-9630975A65AA}"/>
          </ac:spMkLst>
        </pc:spChg>
        <pc:spChg chg="mod">
          <ac:chgData name="namdev chandekar" userId="1ec31a7a1897d266" providerId="LiveId" clId="{C2D94090-1D6C-4F65-8B58-799B5CA8D448}" dt="2023-01-11T08:50:16.872" v="2867"/>
          <ac:spMkLst>
            <pc:docMk/>
            <pc:sldMk cId="2742550174" sldId="306"/>
            <ac:spMk id="125" creationId="{57BEFC10-F2AE-C568-9414-AEBC8B093888}"/>
          </ac:spMkLst>
        </pc:spChg>
        <pc:spChg chg="mod">
          <ac:chgData name="namdev chandekar" userId="1ec31a7a1897d266" providerId="LiveId" clId="{C2D94090-1D6C-4F65-8B58-799B5CA8D448}" dt="2023-01-11T08:50:16.872" v="2867"/>
          <ac:spMkLst>
            <pc:docMk/>
            <pc:sldMk cId="2742550174" sldId="306"/>
            <ac:spMk id="126" creationId="{2C79C774-E4D8-B29E-D378-5FA7CE0D10E4}"/>
          </ac:spMkLst>
        </pc:spChg>
        <pc:spChg chg="mod">
          <ac:chgData name="namdev chandekar" userId="1ec31a7a1897d266" providerId="LiveId" clId="{C2D94090-1D6C-4F65-8B58-799B5CA8D448}" dt="2023-01-11T08:50:16.872" v="2867"/>
          <ac:spMkLst>
            <pc:docMk/>
            <pc:sldMk cId="2742550174" sldId="306"/>
            <ac:spMk id="127" creationId="{925AF720-0467-E2BF-A0B3-793A382F2CD7}"/>
          </ac:spMkLst>
        </pc:spChg>
        <pc:spChg chg="mod">
          <ac:chgData name="namdev chandekar" userId="1ec31a7a1897d266" providerId="LiveId" clId="{C2D94090-1D6C-4F65-8B58-799B5CA8D448}" dt="2023-01-11T08:50:16.872" v="2867"/>
          <ac:spMkLst>
            <pc:docMk/>
            <pc:sldMk cId="2742550174" sldId="306"/>
            <ac:spMk id="128" creationId="{D7E3B58C-7BAD-75BF-A811-1836403B0A10}"/>
          </ac:spMkLst>
        </pc:spChg>
        <pc:spChg chg="mod">
          <ac:chgData name="namdev chandekar" userId="1ec31a7a1897d266" providerId="LiveId" clId="{C2D94090-1D6C-4F65-8B58-799B5CA8D448}" dt="2023-01-11T08:50:16.872" v="2867"/>
          <ac:spMkLst>
            <pc:docMk/>
            <pc:sldMk cId="2742550174" sldId="306"/>
            <ac:spMk id="129" creationId="{0DB8A228-7F5D-CDED-3DD4-AFF57856FA2A}"/>
          </ac:spMkLst>
        </pc:spChg>
        <pc:spChg chg="mod">
          <ac:chgData name="namdev chandekar" userId="1ec31a7a1897d266" providerId="LiveId" clId="{C2D94090-1D6C-4F65-8B58-799B5CA8D448}" dt="2023-01-11T08:50:16.872" v="2867"/>
          <ac:spMkLst>
            <pc:docMk/>
            <pc:sldMk cId="2742550174" sldId="306"/>
            <ac:spMk id="130" creationId="{E60D4D67-85A4-D6F4-E523-7C8C16A7B819}"/>
          </ac:spMkLst>
        </pc:spChg>
        <pc:spChg chg="mod">
          <ac:chgData name="namdev chandekar" userId="1ec31a7a1897d266" providerId="LiveId" clId="{C2D94090-1D6C-4F65-8B58-799B5CA8D448}" dt="2023-01-11T08:50:16.872" v="2867"/>
          <ac:spMkLst>
            <pc:docMk/>
            <pc:sldMk cId="2742550174" sldId="306"/>
            <ac:spMk id="131" creationId="{773E6EA6-52AB-64EE-2DF4-60BC63AD6D69}"/>
          </ac:spMkLst>
        </pc:spChg>
        <pc:spChg chg="mod">
          <ac:chgData name="namdev chandekar" userId="1ec31a7a1897d266" providerId="LiveId" clId="{C2D94090-1D6C-4F65-8B58-799B5CA8D448}" dt="2023-01-11T08:50:16.872" v="2867"/>
          <ac:spMkLst>
            <pc:docMk/>
            <pc:sldMk cId="2742550174" sldId="306"/>
            <ac:spMk id="132" creationId="{026B785C-BC35-3504-73EE-FF081CB5EE25}"/>
          </ac:spMkLst>
        </pc:spChg>
        <pc:spChg chg="mod">
          <ac:chgData name="namdev chandekar" userId="1ec31a7a1897d266" providerId="LiveId" clId="{C2D94090-1D6C-4F65-8B58-799B5CA8D448}" dt="2023-01-11T08:50:16.872" v="2867"/>
          <ac:spMkLst>
            <pc:docMk/>
            <pc:sldMk cId="2742550174" sldId="306"/>
            <ac:spMk id="133" creationId="{866613C0-FE6D-AFD6-8472-E9DFE1C972C3}"/>
          </ac:spMkLst>
        </pc:spChg>
        <pc:spChg chg="mod">
          <ac:chgData name="namdev chandekar" userId="1ec31a7a1897d266" providerId="LiveId" clId="{C2D94090-1D6C-4F65-8B58-799B5CA8D448}" dt="2023-01-11T08:50:16.872" v="2867"/>
          <ac:spMkLst>
            <pc:docMk/>
            <pc:sldMk cId="2742550174" sldId="306"/>
            <ac:spMk id="134" creationId="{2DA0B52C-A0F1-6B53-2DCE-41C8F6181D25}"/>
          </ac:spMkLst>
        </pc:spChg>
        <pc:spChg chg="mod">
          <ac:chgData name="namdev chandekar" userId="1ec31a7a1897d266" providerId="LiveId" clId="{C2D94090-1D6C-4F65-8B58-799B5CA8D448}" dt="2023-01-11T08:50:16.872" v="2867"/>
          <ac:spMkLst>
            <pc:docMk/>
            <pc:sldMk cId="2742550174" sldId="306"/>
            <ac:spMk id="135" creationId="{0BA81E33-767A-5E4E-7101-ED06EA1569F0}"/>
          </ac:spMkLst>
        </pc:spChg>
        <pc:spChg chg="mod">
          <ac:chgData name="namdev chandekar" userId="1ec31a7a1897d266" providerId="LiveId" clId="{C2D94090-1D6C-4F65-8B58-799B5CA8D448}" dt="2023-01-11T08:50:16.872" v="2867"/>
          <ac:spMkLst>
            <pc:docMk/>
            <pc:sldMk cId="2742550174" sldId="306"/>
            <ac:spMk id="136" creationId="{5EF5DA23-011A-6893-B45F-4EF3D91543CF}"/>
          </ac:spMkLst>
        </pc:spChg>
        <pc:spChg chg="mod">
          <ac:chgData name="namdev chandekar" userId="1ec31a7a1897d266" providerId="LiveId" clId="{C2D94090-1D6C-4F65-8B58-799B5CA8D448}" dt="2023-01-11T08:50:16.872" v="2867"/>
          <ac:spMkLst>
            <pc:docMk/>
            <pc:sldMk cId="2742550174" sldId="306"/>
            <ac:spMk id="137" creationId="{E5E6E7D8-097D-4434-54F7-9F9D903AC1F8}"/>
          </ac:spMkLst>
        </pc:spChg>
        <pc:spChg chg="mod">
          <ac:chgData name="namdev chandekar" userId="1ec31a7a1897d266" providerId="LiveId" clId="{C2D94090-1D6C-4F65-8B58-799B5CA8D448}" dt="2023-01-11T08:50:16.872" v="2867"/>
          <ac:spMkLst>
            <pc:docMk/>
            <pc:sldMk cId="2742550174" sldId="306"/>
            <ac:spMk id="138" creationId="{DA8A0623-2136-1A9E-0B62-8C2D02E6796C}"/>
          </ac:spMkLst>
        </pc:spChg>
        <pc:spChg chg="mod">
          <ac:chgData name="namdev chandekar" userId="1ec31a7a1897d266" providerId="LiveId" clId="{C2D94090-1D6C-4F65-8B58-799B5CA8D448}" dt="2023-01-11T08:50:16.872" v="2867"/>
          <ac:spMkLst>
            <pc:docMk/>
            <pc:sldMk cId="2742550174" sldId="306"/>
            <ac:spMk id="139" creationId="{CD879202-4330-3C8F-E0A3-8138208AF8F2}"/>
          </ac:spMkLst>
        </pc:spChg>
        <pc:spChg chg="mod">
          <ac:chgData name="namdev chandekar" userId="1ec31a7a1897d266" providerId="LiveId" clId="{C2D94090-1D6C-4F65-8B58-799B5CA8D448}" dt="2023-01-11T08:50:16.872" v="2867"/>
          <ac:spMkLst>
            <pc:docMk/>
            <pc:sldMk cId="2742550174" sldId="306"/>
            <ac:spMk id="140" creationId="{C2FF5B16-501C-3737-6ED1-D64F532B5767}"/>
          </ac:spMkLst>
        </pc:spChg>
        <pc:spChg chg="mod">
          <ac:chgData name="namdev chandekar" userId="1ec31a7a1897d266" providerId="LiveId" clId="{C2D94090-1D6C-4F65-8B58-799B5CA8D448}" dt="2023-01-11T08:50:16.872" v="2867"/>
          <ac:spMkLst>
            <pc:docMk/>
            <pc:sldMk cId="2742550174" sldId="306"/>
            <ac:spMk id="141" creationId="{7FDF3600-EAF2-0335-8057-494858265497}"/>
          </ac:spMkLst>
        </pc:spChg>
        <pc:spChg chg="mod">
          <ac:chgData name="namdev chandekar" userId="1ec31a7a1897d266" providerId="LiveId" clId="{C2D94090-1D6C-4F65-8B58-799B5CA8D448}" dt="2023-01-11T08:50:16.872" v="2867"/>
          <ac:spMkLst>
            <pc:docMk/>
            <pc:sldMk cId="2742550174" sldId="306"/>
            <ac:spMk id="142" creationId="{DDD460C0-BE82-7549-4CD1-B30B2740BF68}"/>
          </ac:spMkLst>
        </pc:spChg>
        <pc:spChg chg="mod">
          <ac:chgData name="namdev chandekar" userId="1ec31a7a1897d266" providerId="LiveId" clId="{C2D94090-1D6C-4F65-8B58-799B5CA8D448}" dt="2023-01-11T08:50:16.872" v="2867"/>
          <ac:spMkLst>
            <pc:docMk/>
            <pc:sldMk cId="2742550174" sldId="306"/>
            <ac:spMk id="143" creationId="{9F1A3B6A-EABD-CF01-885C-C0DBE21DD1FC}"/>
          </ac:spMkLst>
        </pc:spChg>
        <pc:spChg chg="mod">
          <ac:chgData name="namdev chandekar" userId="1ec31a7a1897d266" providerId="LiveId" clId="{C2D94090-1D6C-4F65-8B58-799B5CA8D448}" dt="2023-01-11T08:50:16.872" v="2867"/>
          <ac:spMkLst>
            <pc:docMk/>
            <pc:sldMk cId="2742550174" sldId="306"/>
            <ac:spMk id="144" creationId="{0906BD50-BBF3-9C30-3CD3-D7ADBC8027AE}"/>
          </ac:spMkLst>
        </pc:spChg>
        <pc:spChg chg="mod">
          <ac:chgData name="namdev chandekar" userId="1ec31a7a1897d266" providerId="LiveId" clId="{C2D94090-1D6C-4F65-8B58-799B5CA8D448}" dt="2023-01-11T08:50:16.872" v="2867"/>
          <ac:spMkLst>
            <pc:docMk/>
            <pc:sldMk cId="2742550174" sldId="306"/>
            <ac:spMk id="145" creationId="{194D8CC8-1E68-58E5-5FBC-EC874F9D4231}"/>
          </ac:spMkLst>
        </pc:spChg>
        <pc:spChg chg="mod">
          <ac:chgData name="namdev chandekar" userId="1ec31a7a1897d266" providerId="LiveId" clId="{C2D94090-1D6C-4F65-8B58-799B5CA8D448}" dt="2023-01-11T08:50:16.872" v="2867"/>
          <ac:spMkLst>
            <pc:docMk/>
            <pc:sldMk cId="2742550174" sldId="306"/>
            <ac:spMk id="146" creationId="{B97B7017-A9FD-E508-FB22-CBB375B45C13}"/>
          </ac:spMkLst>
        </pc:spChg>
        <pc:spChg chg="mod">
          <ac:chgData name="namdev chandekar" userId="1ec31a7a1897d266" providerId="LiveId" clId="{C2D94090-1D6C-4F65-8B58-799B5CA8D448}" dt="2023-01-11T08:50:16.872" v="2867"/>
          <ac:spMkLst>
            <pc:docMk/>
            <pc:sldMk cId="2742550174" sldId="306"/>
            <ac:spMk id="147" creationId="{F9EE19FC-3D4B-EA6D-DEE9-521B4CDDF3A1}"/>
          </ac:spMkLst>
        </pc:spChg>
        <pc:spChg chg="mod">
          <ac:chgData name="namdev chandekar" userId="1ec31a7a1897d266" providerId="LiveId" clId="{C2D94090-1D6C-4F65-8B58-799B5CA8D448}" dt="2023-01-11T08:50:16.872" v="2867"/>
          <ac:spMkLst>
            <pc:docMk/>
            <pc:sldMk cId="2742550174" sldId="306"/>
            <ac:spMk id="148" creationId="{E380EB33-8B8B-BDA9-20CC-1F994C039FBE}"/>
          </ac:spMkLst>
        </pc:spChg>
        <pc:spChg chg="mod">
          <ac:chgData name="namdev chandekar" userId="1ec31a7a1897d266" providerId="LiveId" clId="{C2D94090-1D6C-4F65-8B58-799B5CA8D448}" dt="2023-01-11T08:50:16.872" v="2867"/>
          <ac:spMkLst>
            <pc:docMk/>
            <pc:sldMk cId="2742550174" sldId="306"/>
            <ac:spMk id="149" creationId="{3AA7C949-140B-293D-1675-75111A370180}"/>
          </ac:spMkLst>
        </pc:spChg>
        <pc:spChg chg="mod">
          <ac:chgData name="namdev chandekar" userId="1ec31a7a1897d266" providerId="LiveId" clId="{C2D94090-1D6C-4F65-8B58-799B5CA8D448}" dt="2023-01-11T08:50:16.872" v="2867"/>
          <ac:spMkLst>
            <pc:docMk/>
            <pc:sldMk cId="2742550174" sldId="306"/>
            <ac:spMk id="150" creationId="{9EA20B66-3E17-ADD9-59D3-8E1763202087}"/>
          </ac:spMkLst>
        </pc:spChg>
        <pc:spChg chg="mod">
          <ac:chgData name="namdev chandekar" userId="1ec31a7a1897d266" providerId="LiveId" clId="{C2D94090-1D6C-4F65-8B58-799B5CA8D448}" dt="2023-01-11T08:50:16.872" v="2867"/>
          <ac:spMkLst>
            <pc:docMk/>
            <pc:sldMk cId="2742550174" sldId="306"/>
            <ac:spMk id="151" creationId="{532D751B-0B1D-0F14-3B0B-9D3DB17D5D37}"/>
          </ac:spMkLst>
        </pc:spChg>
        <pc:spChg chg="mod">
          <ac:chgData name="namdev chandekar" userId="1ec31a7a1897d266" providerId="LiveId" clId="{C2D94090-1D6C-4F65-8B58-799B5CA8D448}" dt="2023-01-11T08:50:16.872" v="2867"/>
          <ac:spMkLst>
            <pc:docMk/>
            <pc:sldMk cId="2742550174" sldId="306"/>
            <ac:spMk id="152" creationId="{5E35F2A3-1D84-D482-B12C-E0AC682FEE1E}"/>
          </ac:spMkLst>
        </pc:spChg>
        <pc:spChg chg="mod">
          <ac:chgData name="namdev chandekar" userId="1ec31a7a1897d266" providerId="LiveId" clId="{C2D94090-1D6C-4F65-8B58-799B5CA8D448}" dt="2023-01-11T08:50:16.872" v="2867"/>
          <ac:spMkLst>
            <pc:docMk/>
            <pc:sldMk cId="2742550174" sldId="306"/>
            <ac:spMk id="153" creationId="{611603F7-6D2D-67AF-E7F0-ED4A147A0BCA}"/>
          </ac:spMkLst>
        </pc:spChg>
        <pc:spChg chg="mod">
          <ac:chgData name="namdev chandekar" userId="1ec31a7a1897d266" providerId="LiveId" clId="{C2D94090-1D6C-4F65-8B58-799B5CA8D448}" dt="2023-01-11T08:50:16.872" v="2867"/>
          <ac:spMkLst>
            <pc:docMk/>
            <pc:sldMk cId="2742550174" sldId="306"/>
            <ac:spMk id="154" creationId="{A8A89FCE-7B21-4877-260D-00E71644004D}"/>
          </ac:spMkLst>
        </pc:spChg>
        <pc:spChg chg="mod">
          <ac:chgData name="namdev chandekar" userId="1ec31a7a1897d266" providerId="LiveId" clId="{C2D94090-1D6C-4F65-8B58-799B5CA8D448}" dt="2023-01-11T08:50:16.872" v="2867"/>
          <ac:spMkLst>
            <pc:docMk/>
            <pc:sldMk cId="2742550174" sldId="306"/>
            <ac:spMk id="155" creationId="{D53DA4FE-793C-3EAC-616A-53A8F4E98D65}"/>
          </ac:spMkLst>
        </pc:spChg>
        <pc:spChg chg="mod">
          <ac:chgData name="namdev chandekar" userId="1ec31a7a1897d266" providerId="LiveId" clId="{C2D94090-1D6C-4F65-8B58-799B5CA8D448}" dt="2023-01-11T08:50:16.872" v="2867"/>
          <ac:spMkLst>
            <pc:docMk/>
            <pc:sldMk cId="2742550174" sldId="306"/>
            <ac:spMk id="156" creationId="{EDEAFCDE-CA4E-B8D8-6138-426C24E3BFFD}"/>
          </ac:spMkLst>
        </pc:spChg>
        <pc:spChg chg="mod">
          <ac:chgData name="namdev chandekar" userId="1ec31a7a1897d266" providerId="LiveId" clId="{C2D94090-1D6C-4F65-8B58-799B5CA8D448}" dt="2023-01-11T08:50:16.872" v="2867"/>
          <ac:spMkLst>
            <pc:docMk/>
            <pc:sldMk cId="2742550174" sldId="306"/>
            <ac:spMk id="157" creationId="{355DFFC2-C065-4E5E-79C5-F86788E24C47}"/>
          </ac:spMkLst>
        </pc:spChg>
        <pc:spChg chg="mod">
          <ac:chgData name="namdev chandekar" userId="1ec31a7a1897d266" providerId="LiveId" clId="{C2D94090-1D6C-4F65-8B58-799B5CA8D448}" dt="2023-01-11T08:50:16.872" v="2867"/>
          <ac:spMkLst>
            <pc:docMk/>
            <pc:sldMk cId="2742550174" sldId="306"/>
            <ac:spMk id="158" creationId="{2553EDD3-B330-7CDE-D39D-6787AA6D81EE}"/>
          </ac:spMkLst>
        </pc:spChg>
        <pc:spChg chg="mod">
          <ac:chgData name="namdev chandekar" userId="1ec31a7a1897d266" providerId="LiveId" clId="{C2D94090-1D6C-4F65-8B58-799B5CA8D448}" dt="2023-01-11T08:50:16.872" v="2867"/>
          <ac:spMkLst>
            <pc:docMk/>
            <pc:sldMk cId="2742550174" sldId="306"/>
            <ac:spMk id="159" creationId="{38FACF71-6502-161A-980F-3A55D95B52F5}"/>
          </ac:spMkLst>
        </pc:spChg>
        <pc:spChg chg="mod">
          <ac:chgData name="namdev chandekar" userId="1ec31a7a1897d266" providerId="LiveId" clId="{C2D94090-1D6C-4F65-8B58-799B5CA8D448}" dt="2023-01-11T08:50:16.872" v="2867"/>
          <ac:spMkLst>
            <pc:docMk/>
            <pc:sldMk cId="2742550174" sldId="306"/>
            <ac:spMk id="160" creationId="{8AF1B4C4-68A5-7D81-E06C-0C7492C0F693}"/>
          </ac:spMkLst>
        </pc:spChg>
        <pc:spChg chg="mod">
          <ac:chgData name="namdev chandekar" userId="1ec31a7a1897d266" providerId="LiveId" clId="{C2D94090-1D6C-4F65-8B58-799B5CA8D448}" dt="2023-01-11T08:50:16.872" v="2867"/>
          <ac:spMkLst>
            <pc:docMk/>
            <pc:sldMk cId="2742550174" sldId="306"/>
            <ac:spMk id="161" creationId="{2D35F12F-F0F1-DB54-BF4F-D009FA03DB75}"/>
          </ac:spMkLst>
        </pc:spChg>
        <pc:spChg chg="mod">
          <ac:chgData name="namdev chandekar" userId="1ec31a7a1897d266" providerId="LiveId" clId="{C2D94090-1D6C-4F65-8B58-799B5CA8D448}" dt="2023-01-11T08:50:16.872" v="2867"/>
          <ac:spMkLst>
            <pc:docMk/>
            <pc:sldMk cId="2742550174" sldId="306"/>
            <ac:spMk id="162" creationId="{A25411E3-8F43-2D0F-DAE4-E0AB89AFDE55}"/>
          </ac:spMkLst>
        </pc:spChg>
        <pc:spChg chg="mod">
          <ac:chgData name="namdev chandekar" userId="1ec31a7a1897d266" providerId="LiveId" clId="{C2D94090-1D6C-4F65-8B58-799B5CA8D448}" dt="2023-01-11T08:50:16.872" v="2867"/>
          <ac:spMkLst>
            <pc:docMk/>
            <pc:sldMk cId="2742550174" sldId="306"/>
            <ac:spMk id="163" creationId="{BA0D2660-6FA0-CCC9-47BA-531BEEC413F2}"/>
          </ac:spMkLst>
        </pc:spChg>
        <pc:spChg chg="mod">
          <ac:chgData name="namdev chandekar" userId="1ec31a7a1897d266" providerId="LiveId" clId="{C2D94090-1D6C-4F65-8B58-799B5CA8D448}" dt="2023-01-11T08:50:16.872" v="2867"/>
          <ac:spMkLst>
            <pc:docMk/>
            <pc:sldMk cId="2742550174" sldId="306"/>
            <ac:spMk id="164" creationId="{F94101FE-70E9-5A24-B12D-D8542BE0576B}"/>
          </ac:spMkLst>
        </pc:spChg>
        <pc:spChg chg="mod">
          <ac:chgData name="namdev chandekar" userId="1ec31a7a1897d266" providerId="LiveId" clId="{C2D94090-1D6C-4F65-8B58-799B5CA8D448}" dt="2023-01-11T08:50:16.872" v="2867"/>
          <ac:spMkLst>
            <pc:docMk/>
            <pc:sldMk cId="2742550174" sldId="306"/>
            <ac:spMk id="165" creationId="{9BDEF0DB-EEEA-BE11-BBD5-719BA5C6F2C0}"/>
          </ac:spMkLst>
        </pc:spChg>
        <pc:spChg chg="mod">
          <ac:chgData name="namdev chandekar" userId="1ec31a7a1897d266" providerId="LiveId" clId="{C2D94090-1D6C-4F65-8B58-799B5CA8D448}" dt="2023-01-11T08:50:16.872" v="2867"/>
          <ac:spMkLst>
            <pc:docMk/>
            <pc:sldMk cId="2742550174" sldId="306"/>
            <ac:spMk id="166" creationId="{AE96BB02-2A03-FA50-9CE5-79264455D551}"/>
          </ac:spMkLst>
        </pc:spChg>
        <pc:spChg chg="mod">
          <ac:chgData name="namdev chandekar" userId="1ec31a7a1897d266" providerId="LiveId" clId="{C2D94090-1D6C-4F65-8B58-799B5CA8D448}" dt="2023-01-11T08:50:16.872" v="2867"/>
          <ac:spMkLst>
            <pc:docMk/>
            <pc:sldMk cId="2742550174" sldId="306"/>
            <ac:spMk id="167" creationId="{C6C0CEBA-C60D-F58D-3599-9FF5E5677FAB}"/>
          </ac:spMkLst>
        </pc:spChg>
        <pc:spChg chg="mod">
          <ac:chgData name="namdev chandekar" userId="1ec31a7a1897d266" providerId="LiveId" clId="{C2D94090-1D6C-4F65-8B58-799B5CA8D448}" dt="2023-01-11T08:50:16.872" v="2867"/>
          <ac:spMkLst>
            <pc:docMk/>
            <pc:sldMk cId="2742550174" sldId="306"/>
            <ac:spMk id="168" creationId="{05127520-7F3C-50C0-0242-BDD2CAAB268A}"/>
          </ac:spMkLst>
        </pc:spChg>
        <pc:spChg chg="mod">
          <ac:chgData name="namdev chandekar" userId="1ec31a7a1897d266" providerId="LiveId" clId="{C2D94090-1D6C-4F65-8B58-799B5CA8D448}" dt="2023-01-11T08:50:16.872" v="2867"/>
          <ac:spMkLst>
            <pc:docMk/>
            <pc:sldMk cId="2742550174" sldId="306"/>
            <ac:spMk id="169" creationId="{E756DD6D-6090-3806-96DF-079E856287B2}"/>
          </ac:spMkLst>
        </pc:spChg>
        <pc:spChg chg="mod">
          <ac:chgData name="namdev chandekar" userId="1ec31a7a1897d266" providerId="LiveId" clId="{C2D94090-1D6C-4F65-8B58-799B5CA8D448}" dt="2023-01-11T08:50:16.872" v="2867"/>
          <ac:spMkLst>
            <pc:docMk/>
            <pc:sldMk cId="2742550174" sldId="306"/>
            <ac:spMk id="170" creationId="{651877C2-086A-A696-1DBE-55D94542421C}"/>
          </ac:spMkLst>
        </pc:spChg>
        <pc:spChg chg="mod">
          <ac:chgData name="namdev chandekar" userId="1ec31a7a1897d266" providerId="LiveId" clId="{C2D94090-1D6C-4F65-8B58-799B5CA8D448}" dt="2023-01-11T08:50:16.872" v="2867"/>
          <ac:spMkLst>
            <pc:docMk/>
            <pc:sldMk cId="2742550174" sldId="306"/>
            <ac:spMk id="171" creationId="{F816F410-3B3E-CD4D-297C-715A26A8089E}"/>
          </ac:spMkLst>
        </pc:spChg>
        <pc:spChg chg="mod">
          <ac:chgData name="namdev chandekar" userId="1ec31a7a1897d266" providerId="LiveId" clId="{C2D94090-1D6C-4F65-8B58-799B5CA8D448}" dt="2023-01-11T08:50:16.872" v="2867"/>
          <ac:spMkLst>
            <pc:docMk/>
            <pc:sldMk cId="2742550174" sldId="306"/>
            <ac:spMk id="172" creationId="{9E12DF6F-2FD6-70E6-225B-5E4AF5FAD505}"/>
          </ac:spMkLst>
        </pc:spChg>
        <pc:spChg chg="mod">
          <ac:chgData name="namdev chandekar" userId="1ec31a7a1897d266" providerId="LiveId" clId="{C2D94090-1D6C-4F65-8B58-799B5CA8D448}" dt="2023-01-11T08:50:16.872" v="2867"/>
          <ac:spMkLst>
            <pc:docMk/>
            <pc:sldMk cId="2742550174" sldId="306"/>
            <ac:spMk id="173" creationId="{E922BECF-9AA0-6300-DE04-B0E70D611BE2}"/>
          </ac:spMkLst>
        </pc:spChg>
        <pc:spChg chg="mod">
          <ac:chgData name="namdev chandekar" userId="1ec31a7a1897d266" providerId="LiveId" clId="{C2D94090-1D6C-4F65-8B58-799B5CA8D448}" dt="2023-01-11T08:50:16.872" v="2867"/>
          <ac:spMkLst>
            <pc:docMk/>
            <pc:sldMk cId="2742550174" sldId="306"/>
            <ac:spMk id="174" creationId="{18F048BE-F413-27B6-415D-955E775C4EA5}"/>
          </ac:spMkLst>
        </pc:spChg>
        <pc:spChg chg="mod">
          <ac:chgData name="namdev chandekar" userId="1ec31a7a1897d266" providerId="LiveId" clId="{C2D94090-1D6C-4F65-8B58-799B5CA8D448}" dt="2023-01-11T08:50:16.872" v="2867"/>
          <ac:spMkLst>
            <pc:docMk/>
            <pc:sldMk cId="2742550174" sldId="306"/>
            <ac:spMk id="175" creationId="{A6A37A6D-CFA4-AC2A-6777-F0CF9DA56970}"/>
          </ac:spMkLst>
        </pc:spChg>
        <pc:spChg chg="mod">
          <ac:chgData name="namdev chandekar" userId="1ec31a7a1897d266" providerId="LiveId" clId="{C2D94090-1D6C-4F65-8B58-799B5CA8D448}" dt="2023-01-11T08:50:16.872" v="2867"/>
          <ac:spMkLst>
            <pc:docMk/>
            <pc:sldMk cId="2742550174" sldId="306"/>
            <ac:spMk id="176" creationId="{33735AE1-B630-0BCF-A662-48D2D437C68B}"/>
          </ac:spMkLst>
        </pc:spChg>
        <pc:spChg chg="mod">
          <ac:chgData name="namdev chandekar" userId="1ec31a7a1897d266" providerId="LiveId" clId="{C2D94090-1D6C-4F65-8B58-799B5CA8D448}" dt="2023-01-11T08:50:16.872" v="2867"/>
          <ac:spMkLst>
            <pc:docMk/>
            <pc:sldMk cId="2742550174" sldId="306"/>
            <ac:spMk id="177" creationId="{7A1825A5-359E-751D-73C9-77CBB53BC747}"/>
          </ac:spMkLst>
        </pc:spChg>
        <pc:spChg chg="mod">
          <ac:chgData name="namdev chandekar" userId="1ec31a7a1897d266" providerId="LiveId" clId="{C2D94090-1D6C-4F65-8B58-799B5CA8D448}" dt="2023-01-11T08:50:16.872" v="2867"/>
          <ac:spMkLst>
            <pc:docMk/>
            <pc:sldMk cId="2742550174" sldId="306"/>
            <ac:spMk id="178" creationId="{A4A3D6A2-BDC1-E17B-45D7-8F4F717E2DA0}"/>
          </ac:spMkLst>
        </pc:spChg>
        <pc:spChg chg="mod">
          <ac:chgData name="namdev chandekar" userId="1ec31a7a1897d266" providerId="LiveId" clId="{C2D94090-1D6C-4F65-8B58-799B5CA8D448}" dt="2023-01-11T08:50:16.872" v="2867"/>
          <ac:spMkLst>
            <pc:docMk/>
            <pc:sldMk cId="2742550174" sldId="306"/>
            <ac:spMk id="179" creationId="{BA6E89E6-9879-E8A7-2BFE-748BA824840B}"/>
          </ac:spMkLst>
        </pc:spChg>
        <pc:spChg chg="mod">
          <ac:chgData name="namdev chandekar" userId="1ec31a7a1897d266" providerId="LiveId" clId="{C2D94090-1D6C-4F65-8B58-799B5CA8D448}" dt="2023-01-11T08:50:16.872" v="2867"/>
          <ac:spMkLst>
            <pc:docMk/>
            <pc:sldMk cId="2742550174" sldId="306"/>
            <ac:spMk id="180" creationId="{B8081619-6E51-9C18-93FB-45A93A786103}"/>
          </ac:spMkLst>
        </pc:spChg>
        <pc:spChg chg="mod">
          <ac:chgData name="namdev chandekar" userId="1ec31a7a1897d266" providerId="LiveId" clId="{C2D94090-1D6C-4F65-8B58-799B5CA8D448}" dt="2023-01-11T08:50:16.872" v="2867"/>
          <ac:spMkLst>
            <pc:docMk/>
            <pc:sldMk cId="2742550174" sldId="306"/>
            <ac:spMk id="181" creationId="{62CB4390-AE5E-C746-C38F-D25C315E5694}"/>
          </ac:spMkLst>
        </pc:spChg>
        <pc:spChg chg="mod">
          <ac:chgData name="namdev chandekar" userId="1ec31a7a1897d266" providerId="LiveId" clId="{C2D94090-1D6C-4F65-8B58-799B5CA8D448}" dt="2023-01-11T08:50:16.872" v="2867"/>
          <ac:spMkLst>
            <pc:docMk/>
            <pc:sldMk cId="2742550174" sldId="306"/>
            <ac:spMk id="182" creationId="{02434F1D-3665-81D8-03D9-C017C83129BB}"/>
          </ac:spMkLst>
        </pc:spChg>
        <pc:spChg chg="mod">
          <ac:chgData name="namdev chandekar" userId="1ec31a7a1897d266" providerId="LiveId" clId="{C2D94090-1D6C-4F65-8B58-799B5CA8D448}" dt="2023-01-11T08:50:16.872" v="2867"/>
          <ac:spMkLst>
            <pc:docMk/>
            <pc:sldMk cId="2742550174" sldId="306"/>
            <ac:spMk id="183" creationId="{2CCE2E93-7682-3566-3CA6-7246586A418C}"/>
          </ac:spMkLst>
        </pc:spChg>
        <pc:spChg chg="mod">
          <ac:chgData name="namdev chandekar" userId="1ec31a7a1897d266" providerId="LiveId" clId="{C2D94090-1D6C-4F65-8B58-799B5CA8D448}" dt="2023-01-11T08:50:16.872" v="2867"/>
          <ac:spMkLst>
            <pc:docMk/>
            <pc:sldMk cId="2742550174" sldId="306"/>
            <ac:spMk id="184" creationId="{BBEA7056-C915-8101-1F1C-8D6B8EE6785E}"/>
          </ac:spMkLst>
        </pc:spChg>
        <pc:spChg chg="mod">
          <ac:chgData name="namdev chandekar" userId="1ec31a7a1897d266" providerId="LiveId" clId="{C2D94090-1D6C-4F65-8B58-799B5CA8D448}" dt="2023-01-11T08:50:16.872" v="2867"/>
          <ac:spMkLst>
            <pc:docMk/>
            <pc:sldMk cId="2742550174" sldId="306"/>
            <ac:spMk id="185" creationId="{EB50E7DB-6776-AD7B-B0EC-0CBAD3C2384A}"/>
          </ac:spMkLst>
        </pc:spChg>
        <pc:spChg chg="mod">
          <ac:chgData name="namdev chandekar" userId="1ec31a7a1897d266" providerId="LiveId" clId="{C2D94090-1D6C-4F65-8B58-799B5CA8D448}" dt="2023-01-11T08:50:16.872" v="2867"/>
          <ac:spMkLst>
            <pc:docMk/>
            <pc:sldMk cId="2742550174" sldId="306"/>
            <ac:spMk id="186" creationId="{A55F8259-3BC7-D9A4-F88D-B2280FC32DB3}"/>
          </ac:spMkLst>
        </pc:spChg>
        <pc:spChg chg="mod">
          <ac:chgData name="namdev chandekar" userId="1ec31a7a1897d266" providerId="LiveId" clId="{C2D94090-1D6C-4F65-8B58-799B5CA8D448}" dt="2023-01-11T08:50:16.872" v="2867"/>
          <ac:spMkLst>
            <pc:docMk/>
            <pc:sldMk cId="2742550174" sldId="306"/>
            <ac:spMk id="187" creationId="{632A1906-3D58-44FD-BBF6-E970CBB79144}"/>
          </ac:spMkLst>
        </pc:spChg>
        <pc:spChg chg="mod">
          <ac:chgData name="namdev chandekar" userId="1ec31a7a1897d266" providerId="LiveId" clId="{C2D94090-1D6C-4F65-8B58-799B5CA8D448}" dt="2023-01-11T08:50:16.872" v="2867"/>
          <ac:spMkLst>
            <pc:docMk/>
            <pc:sldMk cId="2742550174" sldId="306"/>
            <ac:spMk id="188" creationId="{E5F716EF-01DB-9418-ACAD-42D08E21D9C5}"/>
          </ac:spMkLst>
        </pc:spChg>
        <pc:spChg chg="mod">
          <ac:chgData name="namdev chandekar" userId="1ec31a7a1897d266" providerId="LiveId" clId="{C2D94090-1D6C-4F65-8B58-799B5CA8D448}" dt="2023-01-11T08:50:16.872" v="2867"/>
          <ac:spMkLst>
            <pc:docMk/>
            <pc:sldMk cId="2742550174" sldId="306"/>
            <ac:spMk id="189" creationId="{FFD3B4F2-67BF-B790-231B-9C64F11A1C1E}"/>
          </ac:spMkLst>
        </pc:spChg>
        <pc:spChg chg="mod">
          <ac:chgData name="namdev chandekar" userId="1ec31a7a1897d266" providerId="LiveId" clId="{C2D94090-1D6C-4F65-8B58-799B5CA8D448}" dt="2023-01-11T08:50:16.872" v="2867"/>
          <ac:spMkLst>
            <pc:docMk/>
            <pc:sldMk cId="2742550174" sldId="306"/>
            <ac:spMk id="190" creationId="{772712C1-0427-E815-2743-CE1B0FCE552E}"/>
          </ac:spMkLst>
        </pc:spChg>
        <pc:spChg chg="mod">
          <ac:chgData name="namdev chandekar" userId="1ec31a7a1897d266" providerId="LiveId" clId="{C2D94090-1D6C-4F65-8B58-799B5CA8D448}" dt="2023-01-11T08:50:16.872" v="2867"/>
          <ac:spMkLst>
            <pc:docMk/>
            <pc:sldMk cId="2742550174" sldId="306"/>
            <ac:spMk id="191" creationId="{B797EC33-74DF-4DB6-4FB4-5FCE8513B83D}"/>
          </ac:spMkLst>
        </pc:spChg>
        <pc:spChg chg="mod">
          <ac:chgData name="namdev chandekar" userId="1ec31a7a1897d266" providerId="LiveId" clId="{C2D94090-1D6C-4F65-8B58-799B5CA8D448}" dt="2023-01-11T08:50:16.872" v="2867"/>
          <ac:spMkLst>
            <pc:docMk/>
            <pc:sldMk cId="2742550174" sldId="306"/>
            <ac:spMk id="192" creationId="{178B47FC-56B7-569A-3D29-AC3B76BAF829}"/>
          </ac:spMkLst>
        </pc:spChg>
        <pc:spChg chg="mod">
          <ac:chgData name="namdev chandekar" userId="1ec31a7a1897d266" providerId="LiveId" clId="{C2D94090-1D6C-4F65-8B58-799B5CA8D448}" dt="2023-01-11T08:50:16.872" v="2867"/>
          <ac:spMkLst>
            <pc:docMk/>
            <pc:sldMk cId="2742550174" sldId="306"/>
            <ac:spMk id="193" creationId="{D4AF5DA1-6C84-4ECF-EDB1-95DA0BAD9E02}"/>
          </ac:spMkLst>
        </pc:spChg>
        <pc:spChg chg="mod">
          <ac:chgData name="namdev chandekar" userId="1ec31a7a1897d266" providerId="LiveId" clId="{C2D94090-1D6C-4F65-8B58-799B5CA8D448}" dt="2023-01-11T08:50:16.872" v="2867"/>
          <ac:spMkLst>
            <pc:docMk/>
            <pc:sldMk cId="2742550174" sldId="306"/>
            <ac:spMk id="194" creationId="{BD790088-50B1-23B7-F704-7EDEF1092BB4}"/>
          </ac:spMkLst>
        </pc:spChg>
        <pc:spChg chg="mod">
          <ac:chgData name="namdev chandekar" userId="1ec31a7a1897d266" providerId="LiveId" clId="{C2D94090-1D6C-4F65-8B58-799B5CA8D448}" dt="2023-01-11T08:50:16.872" v="2867"/>
          <ac:spMkLst>
            <pc:docMk/>
            <pc:sldMk cId="2742550174" sldId="306"/>
            <ac:spMk id="195" creationId="{E7B558AF-8090-9199-0818-980A9E26CAA6}"/>
          </ac:spMkLst>
        </pc:spChg>
        <pc:spChg chg="mod">
          <ac:chgData name="namdev chandekar" userId="1ec31a7a1897d266" providerId="LiveId" clId="{C2D94090-1D6C-4F65-8B58-799B5CA8D448}" dt="2023-01-11T08:50:16.872" v="2867"/>
          <ac:spMkLst>
            <pc:docMk/>
            <pc:sldMk cId="2742550174" sldId="306"/>
            <ac:spMk id="196" creationId="{F5228252-F153-B16A-6444-F3E4364C843C}"/>
          </ac:spMkLst>
        </pc:spChg>
        <pc:spChg chg="mod">
          <ac:chgData name="namdev chandekar" userId="1ec31a7a1897d266" providerId="LiveId" clId="{C2D94090-1D6C-4F65-8B58-799B5CA8D448}" dt="2023-01-11T08:50:16.872" v="2867"/>
          <ac:spMkLst>
            <pc:docMk/>
            <pc:sldMk cId="2742550174" sldId="306"/>
            <ac:spMk id="197" creationId="{B6ED308D-2333-E6FB-6ED7-AFA179829EC3}"/>
          </ac:spMkLst>
        </pc:spChg>
        <pc:spChg chg="mod">
          <ac:chgData name="namdev chandekar" userId="1ec31a7a1897d266" providerId="LiveId" clId="{C2D94090-1D6C-4F65-8B58-799B5CA8D448}" dt="2023-01-11T08:50:16.872" v="2867"/>
          <ac:spMkLst>
            <pc:docMk/>
            <pc:sldMk cId="2742550174" sldId="306"/>
            <ac:spMk id="198" creationId="{E20AACED-A865-6569-738B-65925E4C47A1}"/>
          </ac:spMkLst>
        </pc:spChg>
        <pc:spChg chg="mod">
          <ac:chgData name="namdev chandekar" userId="1ec31a7a1897d266" providerId="LiveId" clId="{C2D94090-1D6C-4F65-8B58-799B5CA8D448}" dt="2023-01-11T08:50:16.872" v="2867"/>
          <ac:spMkLst>
            <pc:docMk/>
            <pc:sldMk cId="2742550174" sldId="306"/>
            <ac:spMk id="199" creationId="{544E9490-DFDF-01DB-AC79-A2E848FED43D}"/>
          </ac:spMkLst>
        </pc:spChg>
        <pc:spChg chg="mod">
          <ac:chgData name="namdev chandekar" userId="1ec31a7a1897d266" providerId="LiveId" clId="{C2D94090-1D6C-4F65-8B58-799B5CA8D448}" dt="2023-01-11T08:50:16.872" v="2867"/>
          <ac:spMkLst>
            <pc:docMk/>
            <pc:sldMk cId="2742550174" sldId="306"/>
            <ac:spMk id="200" creationId="{F4D6056E-8EBE-BC39-AF8A-7509D1FF84A7}"/>
          </ac:spMkLst>
        </pc:spChg>
        <pc:spChg chg="mod">
          <ac:chgData name="namdev chandekar" userId="1ec31a7a1897d266" providerId="LiveId" clId="{C2D94090-1D6C-4F65-8B58-799B5CA8D448}" dt="2023-01-11T08:50:16.872" v="2867"/>
          <ac:spMkLst>
            <pc:docMk/>
            <pc:sldMk cId="2742550174" sldId="306"/>
            <ac:spMk id="201" creationId="{5CE17A81-BB66-07E4-D6BF-E3E60B9E247E}"/>
          </ac:spMkLst>
        </pc:spChg>
        <pc:spChg chg="mod">
          <ac:chgData name="namdev chandekar" userId="1ec31a7a1897d266" providerId="LiveId" clId="{C2D94090-1D6C-4F65-8B58-799B5CA8D448}" dt="2023-01-11T08:50:16.872" v="2867"/>
          <ac:spMkLst>
            <pc:docMk/>
            <pc:sldMk cId="2742550174" sldId="306"/>
            <ac:spMk id="202" creationId="{A5AC02FE-B77F-E69C-7EAF-293497E74D07}"/>
          </ac:spMkLst>
        </pc:spChg>
        <pc:spChg chg="mod">
          <ac:chgData name="namdev chandekar" userId="1ec31a7a1897d266" providerId="LiveId" clId="{C2D94090-1D6C-4F65-8B58-799B5CA8D448}" dt="2023-01-11T08:50:16.872" v="2867"/>
          <ac:spMkLst>
            <pc:docMk/>
            <pc:sldMk cId="2742550174" sldId="306"/>
            <ac:spMk id="203" creationId="{35AB3DC2-D278-57E9-EAB3-D95E1259DDF2}"/>
          </ac:spMkLst>
        </pc:spChg>
        <pc:spChg chg="mod">
          <ac:chgData name="namdev chandekar" userId="1ec31a7a1897d266" providerId="LiveId" clId="{C2D94090-1D6C-4F65-8B58-799B5CA8D448}" dt="2023-01-11T08:50:16.872" v="2867"/>
          <ac:spMkLst>
            <pc:docMk/>
            <pc:sldMk cId="2742550174" sldId="306"/>
            <ac:spMk id="204" creationId="{AAA438B9-8036-4D96-F01E-8B2E0E13DF10}"/>
          </ac:spMkLst>
        </pc:spChg>
        <pc:spChg chg="mod">
          <ac:chgData name="namdev chandekar" userId="1ec31a7a1897d266" providerId="LiveId" clId="{C2D94090-1D6C-4F65-8B58-799B5CA8D448}" dt="2023-01-11T08:50:16.872" v="2867"/>
          <ac:spMkLst>
            <pc:docMk/>
            <pc:sldMk cId="2742550174" sldId="306"/>
            <ac:spMk id="205" creationId="{1B6E5E15-33DC-758B-7C43-74BDD0FE85F7}"/>
          </ac:spMkLst>
        </pc:spChg>
        <pc:spChg chg="mod">
          <ac:chgData name="namdev chandekar" userId="1ec31a7a1897d266" providerId="LiveId" clId="{C2D94090-1D6C-4F65-8B58-799B5CA8D448}" dt="2023-01-11T08:50:16.872" v="2867"/>
          <ac:spMkLst>
            <pc:docMk/>
            <pc:sldMk cId="2742550174" sldId="306"/>
            <ac:spMk id="206" creationId="{85E7EAD7-BA87-2B28-C877-103FCDFDC947}"/>
          </ac:spMkLst>
        </pc:spChg>
        <pc:spChg chg="mod">
          <ac:chgData name="namdev chandekar" userId="1ec31a7a1897d266" providerId="LiveId" clId="{C2D94090-1D6C-4F65-8B58-799B5CA8D448}" dt="2023-01-11T08:50:16.872" v="2867"/>
          <ac:spMkLst>
            <pc:docMk/>
            <pc:sldMk cId="2742550174" sldId="306"/>
            <ac:spMk id="207" creationId="{5E1845BB-DC85-D851-A99D-12E391F67D01}"/>
          </ac:spMkLst>
        </pc:spChg>
        <pc:spChg chg="mod">
          <ac:chgData name="namdev chandekar" userId="1ec31a7a1897d266" providerId="LiveId" clId="{C2D94090-1D6C-4F65-8B58-799B5CA8D448}" dt="2023-01-11T08:50:16.872" v="2867"/>
          <ac:spMkLst>
            <pc:docMk/>
            <pc:sldMk cId="2742550174" sldId="306"/>
            <ac:spMk id="208" creationId="{8C4C53E5-B8AC-5E16-D5BE-681FAF41830C}"/>
          </ac:spMkLst>
        </pc:spChg>
        <pc:spChg chg="mod">
          <ac:chgData name="namdev chandekar" userId="1ec31a7a1897d266" providerId="LiveId" clId="{C2D94090-1D6C-4F65-8B58-799B5CA8D448}" dt="2023-01-11T08:50:16.872" v="2867"/>
          <ac:spMkLst>
            <pc:docMk/>
            <pc:sldMk cId="2742550174" sldId="306"/>
            <ac:spMk id="209" creationId="{34CFC46A-842E-561F-0AB1-8D0B6D4F23D2}"/>
          </ac:spMkLst>
        </pc:spChg>
        <pc:spChg chg="mod">
          <ac:chgData name="namdev chandekar" userId="1ec31a7a1897d266" providerId="LiveId" clId="{C2D94090-1D6C-4F65-8B58-799B5CA8D448}" dt="2023-01-11T08:50:16.872" v="2867"/>
          <ac:spMkLst>
            <pc:docMk/>
            <pc:sldMk cId="2742550174" sldId="306"/>
            <ac:spMk id="210" creationId="{772867A0-B9E1-3A64-4B2A-8EC582981791}"/>
          </ac:spMkLst>
        </pc:spChg>
        <pc:spChg chg="mod">
          <ac:chgData name="namdev chandekar" userId="1ec31a7a1897d266" providerId="LiveId" clId="{C2D94090-1D6C-4F65-8B58-799B5CA8D448}" dt="2023-01-11T08:50:16.872" v="2867"/>
          <ac:spMkLst>
            <pc:docMk/>
            <pc:sldMk cId="2742550174" sldId="306"/>
            <ac:spMk id="211" creationId="{2E3BB507-8AFE-17B4-2B50-C6A17868C5B6}"/>
          </ac:spMkLst>
        </pc:spChg>
        <pc:spChg chg="mod">
          <ac:chgData name="namdev chandekar" userId="1ec31a7a1897d266" providerId="LiveId" clId="{C2D94090-1D6C-4F65-8B58-799B5CA8D448}" dt="2023-01-11T08:50:16.872" v="2867"/>
          <ac:spMkLst>
            <pc:docMk/>
            <pc:sldMk cId="2742550174" sldId="306"/>
            <ac:spMk id="212" creationId="{C25E8999-B7A6-324D-6A8C-3B725C9FDF6D}"/>
          </ac:spMkLst>
        </pc:spChg>
        <pc:spChg chg="mod">
          <ac:chgData name="namdev chandekar" userId="1ec31a7a1897d266" providerId="LiveId" clId="{C2D94090-1D6C-4F65-8B58-799B5CA8D448}" dt="2023-01-11T08:50:16.872" v="2867"/>
          <ac:spMkLst>
            <pc:docMk/>
            <pc:sldMk cId="2742550174" sldId="306"/>
            <ac:spMk id="213" creationId="{51A2B45D-3910-89AD-E639-76B45C3160AB}"/>
          </ac:spMkLst>
        </pc:spChg>
        <pc:spChg chg="mod">
          <ac:chgData name="namdev chandekar" userId="1ec31a7a1897d266" providerId="LiveId" clId="{C2D94090-1D6C-4F65-8B58-799B5CA8D448}" dt="2023-01-11T08:50:16.872" v="2867"/>
          <ac:spMkLst>
            <pc:docMk/>
            <pc:sldMk cId="2742550174" sldId="306"/>
            <ac:spMk id="214" creationId="{C87F54F9-5805-D39B-5467-D1554759AC60}"/>
          </ac:spMkLst>
        </pc:spChg>
        <pc:spChg chg="mod">
          <ac:chgData name="namdev chandekar" userId="1ec31a7a1897d266" providerId="LiveId" clId="{C2D94090-1D6C-4F65-8B58-799B5CA8D448}" dt="2023-01-11T08:50:16.872" v="2867"/>
          <ac:spMkLst>
            <pc:docMk/>
            <pc:sldMk cId="2742550174" sldId="306"/>
            <ac:spMk id="215" creationId="{2FF64801-7980-6AD7-55E2-D6253736F101}"/>
          </ac:spMkLst>
        </pc:spChg>
        <pc:spChg chg="mod">
          <ac:chgData name="namdev chandekar" userId="1ec31a7a1897d266" providerId="LiveId" clId="{C2D94090-1D6C-4F65-8B58-799B5CA8D448}" dt="2023-01-11T08:50:16.872" v="2867"/>
          <ac:spMkLst>
            <pc:docMk/>
            <pc:sldMk cId="2742550174" sldId="306"/>
            <ac:spMk id="216" creationId="{5DDA5943-E432-0761-AF98-491D7565A66C}"/>
          </ac:spMkLst>
        </pc:spChg>
        <pc:spChg chg="mod">
          <ac:chgData name="namdev chandekar" userId="1ec31a7a1897d266" providerId="LiveId" clId="{C2D94090-1D6C-4F65-8B58-799B5CA8D448}" dt="2023-01-11T08:50:16.872" v="2867"/>
          <ac:spMkLst>
            <pc:docMk/>
            <pc:sldMk cId="2742550174" sldId="306"/>
            <ac:spMk id="217" creationId="{0EF87D70-65AB-6023-25B0-3E5C873C3C98}"/>
          </ac:spMkLst>
        </pc:spChg>
        <pc:spChg chg="mod">
          <ac:chgData name="namdev chandekar" userId="1ec31a7a1897d266" providerId="LiveId" clId="{C2D94090-1D6C-4F65-8B58-799B5CA8D448}" dt="2023-01-11T08:50:16.872" v="2867"/>
          <ac:spMkLst>
            <pc:docMk/>
            <pc:sldMk cId="2742550174" sldId="306"/>
            <ac:spMk id="218" creationId="{E379A2C1-C09D-E489-76AD-658233B20518}"/>
          </ac:spMkLst>
        </pc:spChg>
        <pc:spChg chg="mod">
          <ac:chgData name="namdev chandekar" userId="1ec31a7a1897d266" providerId="LiveId" clId="{C2D94090-1D6C-4F65-8B58-799B5CA8D448}" dt="2023-01-11T08:50:16.872" v="2867"/>
          <ac:spMkLst>
            <pc:docMk/>
            <pc:sldMk cId="2742550174" sldId="306"/>
            <ac:spMk id="219" creationId="{43EC2255-4695-2597-A280-B9B7336A13C4}"/>
          </ac:spMkLst>
        </pc:spChg>
        <pc:spChg chg="mod">
          <ac:chgData name="namdev chandekar" userId="1ec31a7a1897d266" providerId="LiveId" clId="{C2D94090-1D6C-4F65-8B58-799B5CA8D448}" dt="2023-01-11T08:50:16.872" v="2867"/>
          <ac:spMkLst>
            <pc:docMk/>
            <pc:sldMk cId="2742550174" sldId="306"/>
            <ac:spMk id="220" creationId="{598E9931-3E93-CA18-8442-E2A4B25EB7B8}"/>
          </ac:spMkLst>
        </pc:spChg>
        <pc:spChg chg="mod">
          <ac:chgData name="namdev chandekar" userId="1ec31a7a1897d266" providerId="LiveId" clId="{C2D94090-1D6C-4F65-8B58-799B5CA8D448}" dt="2023-01-11T08:50:16.872" v="2867"/>
          <ac:spMkLst>
            <pc:docMk/>
            <pc:sldMk cId="2742550174" sldId="306"/>
            <ac:spMk id="221" creationId="{1D14AC7D-01B3-E08A-A93A-A651EDCD3909}"/>
          </ac:spMkLst>
        </pc:spChg>
        <pc:spChg chg="mod">
          <ac:chgData name="namdev chandekar" userId="1ec31a7a1897d266" providerId="LiveId" clId="{C2D94090-1D6C-4F65-8B58-799B5CA8D448}" dt="2023-01-11T08:50:16.872" v="2867"/>
          <ac:spMkLst>
            <pc:docMk/>
            <pc:sldMk cId="2742550174" sldId="306"/>
            <ac:spMk id="222" creationId="{743C2591-2524-887C-40F3-8C242D8465B9}"/>
          </ac:spMkLst>
        </pc:spChg>
        <pc:spChg chg="mod">
          <ac:chgData name="namdev chandekar" userId="1ec31a7a1897d266" providerId="LiveId" clId="{C2D94090-1D6C-4F65-8B58-799B5CA8D448}" dt="2023-01-11T08:50:16.872" v="2867"/>
          <ac:spMkLst>
            <pc:docMk/>
            <pc:sldMk cId="2742550174" sldId="306"/>
            <ac:spMk id="223" creationId="{4E292F87-B2E1-95F2-AEE4-2145FF670CA2}"/>
          </ac:spMkLst>
        </pc:spChg>
        <pc:spChg chg="mod">
          <ac:chgData name="namdev chandekar" userId="1ec31a7a1897d266" providerId="LiveId" clId="{C2D94090-1D6C-4F65-8B58-799B5CA8D448}" dt="2023-01-11T08:50:16.872" v="2867"/>
          <ac:spMkLst>
            <pc:docMk/>
            <pc:sldMk cId="2742550174" sldId="306"/>
            <ac:spMk id="224" creationId="{E392F24B-C3A2-EAD7-76E6-93FCFD9AE131}"/>
          </ac:spMkLst>
        </pc:spChg>
        <pc:spChg chg="mod">
          <ac:chgData name="namdev chandekar" userId="1ec31a7a1897d266" providerId="LiveId" clId="{C2D94090-1D6C-4F65-8B58-799B5CA8D448}" dt="2023-01-11T08:50:16.872" v="2867"/>
          <ac:spMkLst>
            <pc:docMk/>
            <pc:sldMk cId="2742550174" sldId="306"/>
            <ac:spMk id="225" creationId="{3BB05526-81EB-9CA7-24F0-81EEE43F995A}"/>
          </ac:spMkLst>
        </pc:spChg>
        <pc:spChg chg="mod">
          <ac:chgData name="namdev chandekar" userId="1ec31a7a1897d266" providerId="LiveId" clId="{C2D94090-1D6C-4F65-8B58-799B5CA8D448}" dt="2023-01-11T08:50:16.872" v="2867"/>
          <ac:spMkLst>
            <pc:docMk/>
            <pc:sldMk cId="2742550174" sldId="306"/>
            <ac:spMk id="226" creationId="{34698FA0-183D-4133-A844-07D4F88C49A3}"/>
          </ac:spMkLst>
        </pc:spChg>
        <pc:spChg chg="mod">
          <ac:chgData name="namdev chandekar" userId="1ec31a7a1897d266" providerId="LiveId" clId="{C2D94090-1D6C-4F65-8B58-799B5CA8D448}" dt="2023-01-11T08:50:16.872" v="2867"/>
          <ac:spMkLst>
            <pc:docMk/>
            <pc:sldMk cId="2742550174" sldId="306"/>
            <ac:spMk id="227" creationId="{8CE48BE4-E335-8C32-E5DF-87C1A28875DB}"/>
          </ac:spMkLst>
        </pc:spChg>
        <pc:spChg chg="mod">
          <ac:chgData name="namdev chandekar" userId="1ec31a7a1897d266" providerId="LiveId" clId="{C2D94090-1D6C-4F65-8B58-799B5CA8D448}" dt="2023-01-11T08:50:16.872" v="2867"/>
          <ac:spMkLst>
            <pc:docMk/>
            <pc:sldMk cId="2742550174" sldId="306"/>
            <ac:spMk id="228" creationId="{1D90DA04-48F9-3DA5-F0F0-A1FBFD28BB9D}"/>
          </ac:spMkLst>
        </pc:spChg>
        <pc:spChg chg="mod">
          <ac:chgData name="namdev chandekar" userId="1ec31a7a1897d266" providerId="LiveId" clId="{C2D94090-1D6C-4F65-8B58-799B5CA8D448}" dt="2023-01-11T08:50:16.872" v="2867"/>
          <ac:spMkLst>
            <pc:docMk/>
            <pc:sldMk cId="2742550174" sldId="306"/>
            <ac:spMk id="229" creationId="{4D44142D-4476-E547-B3E5-97B09857B817}"/>
          </ac:spMkLst>
        </pc:spChg>
        <pc:spChg chg="mod">
          <ac:chgData name="namdev chandekar" userId="1ec31a7a1897d266" providerId="LiveId" clId="{C2D94090-1D6C-4F65-8B58-799B5CA8D448}" dt="2023-01-11T08:50:16.872" v="2867"/>
          <ac:spMkLst>
            <pc:docMk/>
            <pc:sldMk cId="2742550174" sldId="306"/>
            <ac:spMk id="230" creationId="{FC495D32-CA58-21C7-12BB-50D5A44E39DE}"/>
          </ac:spMkLst>
        </pc:spChg>
        <pc:spChg chg="mod">
          <ac:chgData name="namdev chandekar" userId="1ec31a7a1897d266" providerId="LiveId" clId="{C2D94090-1D6C-4F65-8B58-799B5CA8D448}" dt="2023-01-11T08:50:16.872" v="2867"/>
          <ac:spMkLst>
            <pc:docMk/>
            <pc:sldMk cId="2742550174" sldId="306"/>
            <ac:spMk id="231" creationId="{B9D1B3A6-70AF-8A43-B401-557A9E4DD19F}"/>
          </ac:spMkLst>
        </pc:spChg>
        <pc:spChg chg="mod">
          <ac:chgData name="namdev chandekar" userId="1ec31a7a1897d266" providerId="LiveId" clId="{C2D94090-1D6C-4F65-8B58-799B5CA8D448}" dt="2023-01-11T08:50:16.872" v="2867"/>
          <ac:spMkLst>
            <pc:docMk/>
            <pc:sldMk cId="2742550174" sldId="306"/>
            <ac:spMk id="232" creationId="{F9B34EFA-6755-BBCA-E7F2-639E24F4FDA1}"/>
          </ac:spMkLst>
        </pc:spChg>
        <pc:spChg chg="mod">
          <ac:chgData name="namdev chandekar" userId="1ec31a7a1897d266" providerId="LiveId" clId="{C2D94090-1D6C-4F65-8B58-799B5CA8D448}" dt="2023-01-11T08:50:16.872" v="2867"/>
          <ac:spMkLst>
            <pc:docMk/>
            <pc:sldMk cId="2742550174" sldId="306"/>
            <ac:spMk id="233" creationId="{D44151AD-336F-5993-ED84-7228DF7E64FC}"/>
          </ac:spMkLst>
        </pc:spChg>
        <pc:spChg chg="mod">
          <ac:chgData name="namdev chandekar" userId="1ec31a7a1897d266" providerId="LiveId" clId="{C2D94090-1D6C-4F65-8B58-799B5CA8D448}" dt="2023-01-11T08:50:16.872" v="2867"/>
          <ac:spMkLst>
            <pc:docMk/>
            <pc:sldMk cId="2742550174" sldId="306"/>
            <ac:spMk id="234" creationId="{C9646701-B3A5-4597-350F-DA7ABF0FDC89}"/>
          </ac:spMkLst>
        </pc:spChg>
        <pc:spChg chg="mod">
          <ac:chgData name="namdev chandekar" userId="1ec31a7a1897d266" providerId="LiveId" clId="{C2D94090-1D6C-4F65-8B58-799B5CA8D448}" dt="2023-01-11T08:50:16.872" v="2867"/>
          <ac:spMkLst>
            <pc:docMk/>
            <pc:sldMk cId="2742550174" sldId="306"/>
            <ac:spMk id="235" creationId="{B88A5815-7D0B-E6E2-BB8B-B786B84FB91E}"/>
          </ac:spMkLst>
        </pc:spChg>
        <pc:spChg chg="mod">
          <ac:chgData name="namdev chandekar" userId="1ec31a7a1897d266" providerId="LiveId" clId="{C2D94090-1D6C-4F65-8B58-799B5CA8D448}" dt="2023-01-11T08:50:16.872" v="2867"/>
          <ac:spMkLst>
            <pc:docMk/>
            <pc:sldMk cId="2742550174" sldId="306"/>
            <ac:spMk id="236" creationId="{FEF900BE-5B60-6B20-3EF4-09060296598D}"/>
          </ac:spMkLst>
        </pc:spChg>
        <pc:spChg chg="mod">
          <ac:chgData name="namdev chandekar" userId="1ec31a7a1897d266" providerId="LiveId" clId="{C2D94090-1D6C-4F65-8B58-799B5CA8D448}" dt="2023-01-11T08:50:16.872" v="2867"/>
          <ac:spMkLst>
            <pc:docMk/>
            <pc:sldMk cId="2742550174" sldId="306"/>
            <ac:spMk id="237" creationId="{AEAC3213-1A2C-7DD6-8B46-ABC4573B58CB}"/>
          </ac:spMkLst>
        </pc:spChg>
        <pc:spChg chg="mod">
          <ac:chgData name="namdev chandekar" userId="1ec31a7a1897d266" providerId="LiveId" clId="{C2D94090-1D6C-4F65-8B58-799B5CA8D448}" dt="2023-01-11T08:50:16.872" v="2867"/>
          <ac:spMkLst>
            <pc:docMk/>
            <pc:sldMk cId="2742550174" sldId="306"/>
            <ac:spMk id="238" creationId="{692F6642-BE7C-2B6E-5292-5BACDD282B93}"/>
          </ac:spMkLst>
        </pc:spChg>
        <pc:spChg chg="mod">
          <ac:chgData name="namdev chandekar" userId="1ec31a7a1897d266" providerId="LiveId" clId="{C2D94090-1D6C-4F65-8B58-799B5CA8D448}" dt="2023-01-11T08:50:16.872" v="2867"/>
          <ac:spMkLst>
            <pc:docMk/>
            <pc:sldMk cId="2742550174" sldId="306"/>
            <ac:spMk id="239" creationId="{8E835088-6330-BC7C-BE7D-61DB6FD86E7B}"/>
          </ac:spMkLst>
        </pc:spChg>
        <pc:spChg chg="mod">
          <ac:chgData name="namdev chandekar" userId="1ec31a7a1897d266" providerId="LiveId" clId="{C2D94090-1D6C-4F65-8B58-799B5CA8D448}" dt="2023-01-11T08:50:16.872" v="2867"/>
          <ac:spMkLst>
            <pc:docMk/>
            <pc:sldMk cId="2742550174" sldId="306"/>
            <ac:spMk id="240" creationId="{8E80431E-248D-B2BB-C87F-5CC348C4D33F}"/>
          </ac:spMkLst>
        </pc:spChg>
        <pc:spChg chg="mod">
          <ac:chgData name="namdev chandekar" userId="1ec31a7a1897d266" providerId="LiveId" clId="{C2D94090-1D6C-4F65-8B58-799B5CA8D448}" dt="2023-01-11T08:50:16.872" v="2867"/>
          <ac:spMkLst>
            <pc:docMk/>
            <pc:sldMk cId="2742550174" sldId="306"/>
            <ac:spMk id="241" creationId="{17A22DFB-C0B7-C646-984F-F8B8DCF9AE64}"/>
          </ac:spMkLst>
        </pc:spChg>
        <pc:spChg chg="mod">
          <ac:chgData name="namdev chandekar" userId="1ec31a7a1897d266" providerId="LiveId" clId="{C2D94090-1D6C-4F65-8B58-799B5CA8D448}" dt="2023-01-11T08:50:16.872" v="2867"/>
          <ac:spMkLst>
            <pc:docMk/>
            <pc:sldMk cId="2742550174" sldId="306"/>
            <ac:spMk id="242" creationId="{58718A03-AC43-36CE-4B2C-8BF58AB43CC2}"/>
          </ac:spMkLst>
        </pc:spChg>
        <pc:spChg chg="mod">
          <ac:chgData name="namdev chandekar" userId="1ec31a7a1897d266" providerId="LiveId" clId="{C2D94090-1D6C-4F65-8B58-799B5CA8D448}" dt="2023-01-11T08:50:16.872" v="2867"/>
          <ac:spMkLst>
            <pc:docMk/>
            <pc:sldMk cId="2742550174" sldId="306"/>
            <ac:spMk id="243" creationId="{D3FC7E92-A3A0-E2E7-0532-9BD6B321B1A6}"/>
          </ac:spMkLst>
        </pc:spChg>
        <pc:spChg chg="mod">
          <ac:chgData name="namdev chandekar" userId="1ec31a7a1897d266" providerId="LiveId" clId="{C2D94090-1D6C-4F65-8B58-799B5CA8D448}" dt="2023-01-11T08:50:16.872" v="2867"/>
          <ac:spMkLst>
            <pc:docMk/>
            <pc:sldMk cId="2742550174" sldId="306"/>
            <ac:spMk id="244" creationId="{5614E83D-7809-0935-256E-B6E2FF9D4A89}"/>
          </ac:spMkLst>
        </pc:spChg>
        <pc:spChg chg="mod">
          <ac:chgData name="namdev chandekar" userId="1ec31a7a1897d266" providerId="LiveId" clId="{C2D94090-1D6C-4F65-8B58-799B5CA8D448}" dt="2023-01-11T08:50:16.872" v="2867"/>
          <ac:spMkLst>
            <pc:docMk/>
            <pc:sldMk cId="2742550174" sldId="306"/>
            <ac:spMk id="245" creationId="{4A07E649-886C-819A-3890-EC739D26E278}"/>
          </ac:spMkLst>
        </pc:spChg>
        <pc:spChg chg="mod">
          <ac:chgData name="namdev chandekar" userId="1ec31a7a1897d266" providerId="LiveId" clId="{C2D94090-1D6C-4F65-8B58-799B5CA8D448}" dt="2023-01-11T08:50:16.872" v="2867"/>
          <ac:spMkLst>
            <pc:docMk/>
            <pc:sldMk cId="2742550174" sldId="306"/>
            <ac:spMk id="246" creationId="{828A1138-1787-7E77-1BFC-9163FC729A21}"/>
          </ac:spMkLst>
        </pc:spChg>
        <pc:spChg chg="mod">
          <ac:chgData name="namdev chandekar" userId="1ec31a7a1897d266" providerId="LiveId" clId="{C2D94090-1D6C-4F65-8B58-799B5CA8D448}" dt="2023-01-11T08:50:16.872" v="2867"/>
          <ac:spMkLst>
            <pc:docMk/>
            <pc:sldMk cId="2742550174" sldId="306"/>
            <ac:spMk id="247" creationId="{1EA692B0-77B9-8258-7757-53E1ADDE1B0C}"/>
          </ac:spMkLst>
        </pc:spChg>
        <pc:spChg chg="mod">
          <ac:chgData name="namdev chandekar" userId="1ec31a7a1897d266" providerId="LiveId" clId="{C2D94090-1D6C-4F65-8B58-799B5CA8D448}" dt="2023-01-11T08:50:16.872" v="2867"/>
          <ac:spMkLst>
            <pc:docMk/>
            <pc:sldMk cId="2742550174" sldId="306"/>
            <ac:spMk id="248" creationId="{E4721C79-3B21-1F13-BE20-678463A8ECE1}"/>
          </ac:spMkLst>
        </pc:spChg>
        <pc:spChg chg="mod">
          <ac:chgData name="namdev chandekar" userId="1ec31a7a1897d266" providerId="LiveId" clId="{C2D94090-1D6C-4F65-8B58-799B5CA8D448}" dt="2023-01-11T08:50:16.872" v="2867"/>
          <ac:spMkLst>
            <pc:docMk/>
            <pc:sldMk cId="2742550174" sldId="306"/>
            <ac:spMk id="249" creationId="{411060D7-1974-A562-4643-26418A354E92}"/>
          </ac:spMkLst>
        </pc:spChg>
        <pc:spChg chg="mod">
          <ac:chgData name="namdev chandekar" userId="1ec31a7a1897d266" providerId="LiveId" clId="{C2D94090-1D6C-4F65-8B58-799B5CA8D448}" dt="2023-01-11T08:50:16.872" v="2867"/>
          <ac:spMkLst>
            <pc:docMk/>
            <pc:sldMk cId="2742550174" sldId="306"/>
            <ac:spMk id="250" creationId="{012E4C1A-0CF8-BE78-335F-9E4F440D1E69}"/>
          </ac:spMkLst>
        </pc:spChg>
        <pc:spChg chg="mod">
          <ac:chgData name="namdev chandekar" userId="1ec31a7a1897d266" providerId="LiveId" clId="{C2D94090-1D6C-4F65-8B58-799B5CA8D448}" dt="2023-01-11T08:50:16.872" v="2867"/>
          <ac:spMkLst>
            <pc:docMk/>
            <pc:sldMk cId="2742550174" sldId="306"/>
            <ac:spMk id="251" creationId="{927C426E-90C7-323B-5147-3D88101466C0}"/>
          </ac:spMkLst>
        </pc:spChg>
        <pc:spChg chg="mod">
          <ac:chgData name="namdev chandekar" userId="1ec31a7a1897d266" providerId="LiveId" clId="{C2D94090-1D6C-4F65-8B58-799B5CA8D448}" dt="2023-01-11T08:50:16.872" v="2867"/>
          <ac:spMkLst>
            <pc:docMk/>
            <pc:sldMk cId="2742550174" sldId="306"/>
            <ac:spMk id="252" creationId="{59464F50-E6DD-B988-9B62-E9D31242F430}"/>
          </ac:spMkLst>
        </pc:spChg>
        <pc:spChg chg="mod">
          <ac:chgData name="namdev chandekar" userId="1ec31a7a1897d266" providerId="LiveId" clId="{C2D94090-1D6C-4F65-8B58-799B5CA8D448}" dt="2023-01-11T08:50:16.872" v="2867"/>
          <ac:spMkLst>
            <pc:docMk/>
            <pc:sldMk cId="2742550174" sldId="306"/>
            <ac:spMk id="253" creationId="{E56250B0-BBB0-05B8-D5F8-FE0566F911BD}"/>
          </ac:spMkLst>
        </pc:spChg>
        <pc:spChg chg="mod">
          <ac:chgData name="namdev chandekar" userId="1ec31a7a1897d266" providerId="LiveId" clId="{C2D94090-1D6C-4F65-8B58-799B5CA8D448}" dt="2023-01-11T08:50:16.872" v="2867"/>
          <ac:spMkLst>
            <pc:docMk/>
            <pc:sldMk cId="2742550174" sldId="306"/>
            <ac:spMk id="254" creationId="{9722E3F4-E1B8-41AF-57CB-4857097E16F1}"/>
          </ac:spMkLst>
        </pc:spChg>
        <pc:spChg chg="mod">
          <ac:chgData name="namdev chandekar" userId="1ec31a7a1897d266" providerId="LiveId" clId="{C2D94090-1D6C-4F65-8B58-799B5CA8D448}" dt="2023-01-11T08:50:16.872" v="2867"/>
          <ac:spMkLst>
            <pc:docMk/>
            <pc:sldMk cId="2742550174" sldId="306"/>
            <ac:spMk id="255" creationId="{E7912862-0012-6274-855D-766A6E04CB03}"/>
          </ac:spMkLst>
        </pc:spChg>
        <pc:spChg chg="mod">
          <ac:chgData name="namdev chandekar" userId="1ec31a7a1897d266" providerId="LiveId" clId="{C2D94090-1D6C-4F65-8B58-799B5CA8D448}" dt="2023-01-11T08:50:16.872" v="2867"/>
          <ac:spMkLst>
            <pc:docMk/>
            <pc:sldMk cId="2742550174" sldId="306"/>
            <ac:spMk id="256" creationId="{9BB51D6A-FF9C-B5D5-11D8-BCE09558272B}"/>
          </ac:spMkLst>
        </pc:spChg>
        <pc:spChg chg="mod">
          <ac:chgData name="namdev chandekar" userId="1ec31a7a1897d266" providerId="LiveId" clId="{C2D94090-1D6C-4F65-8B58-799B5CA8D448}" dt="2023-01-11T08:50:16.872" v="2867"/>
          <ac:spMkLst>
            <pc:docMk/>
            <pc:sldMk cId="2742550174" sldId="306"/>
            <ac:spMk id="257" creationId="{EF347283-4E2B-C120-B8CE-A36DFDC3B553}"/>
          </ac:spMkLst>
        </pc:spChg>
        <pc:spChg chg="mod">
          <ac:chgData name="namdev chandekar" userId="1ec31a7a1897d266" providerId="LiveId" clId="{C2D94090-1D6C-4F65-8B58-799B5CA8D448}" dt="2023-01-11T08:50:16.872" v="2867"/>
          <ac:spMkLst>
            <pc:docMk/>
            <pc:sldMk cId="2742550174" sldId="306"/>
            <ac:spMk id="258" creationId="{63E86566-80B9-55FE-0FE0-E15EBA6AC013}"/>
          </ac:spMkLst>
        </pc:spChg>
        <pc:spChg chg="mod">
          <ac:chgData name="namdev chandekar" userId="1ec31a7a1897d266" providerId="LiveId" clId="{C2D94090-1D6C-4F65-8B58-799B5CA8D448}" dt="2023-01-11T08:50:16.872" v="2867"/>
          <ac:spMkLst>
            <pc:docMk/>
            <pc:sldMk cId="2742550174" sldId="306"/>
            <ac:spMk id="259" creationId="{CFA1F076-72BF-85CB-2DF0-164DCFCF88FA}"/>
          </ac:spMkLst>
        </pc:spChg>
        <pc:spChg chg="mod">
          <ac:chgData name="namdev chandekar" userId="1ec31a7a1897d266" providerId="LiveId" clId="{C2D94090-1D6C-4F65-8B58-799B5CA8D448}" dt="2023-01-11T08:50:16.872" v="2867"/>
          <ac:spMkLst>
            <pc:docMk/>
            <pc:sldMk cId="2742550174" sldId="306"/>
            <ac:spMk id="260" creationId="{8AAF3198-A02E-EAC7-166B-D45A1E37F3E4}"/>
          </ac:spMkLst>
        </pc:spChg>
        <pc:spChg chg="mod">
          <ac:chgData name="namdev chandekar" userId="1ec31a7a1897d266" providerId="LiveId" clId="{C2D94090-1D6C-4F65-8B58-799B5CA8D448}" dt="2023-01-11T08:50:16.872" v="2867"/>
          <ac:spMkLst>
            <pc:docMk/>
            <pc:sldMk cId="2742550174" sldId="306"/>
            <ac:spMk id="261" creationId="{125F5803-6E99-8680-9858-9EB31D2BFFF3}"/>
          </ac:spMkLst>
        </pc:spChg>
        <pc:spChg chg="mod">
          <ac:chgData name="namdev chandekar" userId="1ec31a7a1897d266" providerId="LiveId" clId="{C2D94090-1D6C-4F65-8B58-799B5CA8D448}" dt="2023-01-11T08:50:16.872" v="2867"/>
          <ac:spMkLst>
            <pc:docMk/>
            <pc:sldMk cId="2742550174" sldId="306"/>
            <ac:spMk id="262" creationId="{487B0B24-8549-6DE8-6B17-887F98563743}"/>
          </ac:spMkLst>
        </pc:spChg>
        <pc:spChg chg="mod">
          <ac:chgData name="namdev chandekar" userId="1ec31a7a1897d266" providerId="LiveId" clId="{C2D94090-1D6C-4F65-8B58-799B5CA8D448}" dt="2023-01-11T08:50:16.872" v="2867"/>
          <ac:spMkLst>
            <pc:docMk/>
            <pc:sldMk cId="2742550174" sldId="306"/>
            <ac:spMk id="263" creationId="{8A9AA919-F63A-427F-9124-DC2651C96EEB}"/>
          </ac:spMkLst>
        </pc:spChg>
        <pc:spChg chg="mod">
          <ac:chgData name="namdev chandekar" userId="1ec31a7a1897d266" providerId="LiveId" clId="{C2D94090-1D6C-4F65-8B58-799B5CA8D448}" dt="2023-01-11T08:50:16.872" v="2867"/>
          <ac:spMkLst>
            <pc:docMk/>
            <pc:sldMk cId="2742550174" sldId="306"/>
            <ac:spMk id="264" creationId="{4DA133E5-3A58-AE57-E5D0-B83C88A3E308}"/>
          </ac:spMkLst>
        </pc:spChg>
        <pc:spChg chg="mod">
          <ac:chgData name="namdev chandekar" userId="1ec31a7a1897d266" providerId="LiveId" clId="{C2D94090-1D6C-4F65-8B58-799B5CA8D448}" dt="2023-01-11T08:50:16.872" v="2867"/>
          <ac:spMkLst>
            <pc:docMk/>
            <pc:sldMk cId="2742550174" sldId="306"/>
            <ac:spMk id="265" creationId="{8D7FB3DF-BB82-C881-262F-F88F71BBC0CE}"/>
          </ac:spMkLst>
        </pc:spChg>
        <pc:spChg chg="mod">
          <ac:chgData name="namdev chandekar" userId="1ec31a7a1897d266" providerId="LiveId" clId="{C2D94090-1D6C-4F65-8B58-799B5CA8D448}" dt="2023-01-11T08:50:16.872" v="2867"/>
          <ac:spMkLst>
            <pc:docMk/>
            <pc:sldMk cId="2742550174" sldId="306"/>
            <ac:spMk id="266" creationId="{DFF26DDF-CBEC-9F4F-F9C8-03C3CDCCD05A}"/>
          </ac:spMkLst>
        </pc:spChg>
        <pc:spChg chg="mod">
          <ac:chgData name="namdev chandekar" userId="1ec31a7a1897d266" providerId="LiveId" clId="{C2D94090-1D6C-4F65-8B58-799B5CA8D448}" dt="2023-01-11T08:50:16.872" v="2867"/>
          <ac:spMkLst>
            <pc:docMk/>
            <pc:sldMk cId="2742550174" sldId="306"/>
            <ac:spMk id="267" creationId="{A3D5414B-9E73-F846-A326-3F5B8A5BAC8C}"/>
          </ac:spMkLst>
        </pc:spChg>
        <pc:spChg chg="mod">
          <ac:chgData name="namdev chandekar" userId="1ec31a7a1897d266" providerId="LiveId" clId="{C2D94090-1D6C-4F65-8B58-799B5CA8D448}" dt="2023-01-11T08:50:16.872" v="2867"/>
          <ac:spMkLst>
            <pc:docMk/>
            <pc:sldMk cId="2742550174" sldId="306"/>
            <ac:spMk id="268" creationId="{810C245B-931C-628E-5F6B-57096870DABF}"/>
          </ac:spMkLst>
        </pc:spChg>
        <pc:spChg chg="mod">
          <ac:chgData name="namdev chandekar" userId="1ec31a7a1897d266" providerId="LiveId" clId="{C2D94090-1D6C-4F65-8B58-799B5CA8D448}" dt="2023-01-11T08:50:16.872" v="2867"/>
          <ac:spMkLst>
            <pc:docMk/>
            <pc:sldMk cId="2742550174" sldId="306"/>
            <ac:spMk id="269" creationId="{39691230-039D-2503-0558-BBE24D236554}"/>
          </ac:spMkLst>
        </pc:spChg>
        <pc:spChg chg="mod">
          <ac:chgData name="namdev chandekar" userId="1ec31a7a1897d266" providerId="LiveId" clId="{C2D94090-1D6C-4F65-8B58-799B5CA8D448}" dt="2023-01-11T08:50:16.872" v="2867"/>
          <ac:spMkLst>
            <pc:docMk/>
            <pc:sldMk cId="2742550174" sldId="306"/>
            <ac:spMk id="270" creationId="{D38A696A-7CCB-06DF-4E29-DF0165607A91}"/>
          </ac:spMkLst>
        </pc:spChg>
        <pc:spChg chg="mod">
          <ac:chgData name="namdev chandekar" userId="1ec31a7a1897d266" providerId="LiveId" clId="{C2D94090-1D6C-4F65-8B58-799B5CA8D448}" dt="2023-01-11T08:50:16.872" v="2867"/>
          <ac:spMkLst>
            <pc:docMk/>
            <pc:sldMk cId="2742550174" sldId="306"/>
            <ac:spMk id="271" creationId="{E564CD24-3F91-7A57-9010-F725ED0C31B3}"/>
          </ac:spMkLst>
        </pc:spChg>
        <pc:spChg chg="mod">
          <ac:chgData name="namdev chandekar" userId="1ec31a7a1897d266" providerId="LiveId" clId="{C2D94090-1D6C-4F65-8B58-799B5CA8D448}" dt="2023-01-11T08:50:16.872" v="2867"/>
          <ac:spMkLst>
            <pc:docMk/>
            <pc:sldMk cId="2742550174" sldId="306"/>
            <ac:spMk id="272" creationId="{935A1EE8-78FA-CD1D-B7E6-5F394A0AF1D3}"/>
          </ac:spMkLst>
        </pc:spChg>
        <pc:spChg chg="mod">
          <ac:chgData name="namdev chandekar" userId="1ec31a7a1897d266" providerId="LiveId" clId="{C2D94090-1D6C-4F65-8B58-799B5CA8D448}" dt="2023-01-11T08:50:16.872" v="2867"/>
          <ac:spMkLst>
            <pc:docMk/>
            <pc:sldMk cId="2742550174" sldId="306"/>
            <ac:spMk id="273" creationId="{3D2066F3-0FD1-9BD3-271D-5AEC613B0508}"/>
          </ac:spMkLst>
        </pc:spChg>
        <pc:spChg chg="mod">
          <ac:chgData name="namdev chandekar" userId="1ec31a7a1897d266" providerId="LiveId" clId="{C2D94090-1D6C-4F65-8B58-799B5CA8D448}" dt="2023-01-11T08:50:16.872" v="2867"/>
          <ac:spMkLst>
            <pc:docMk/>
            <pc:sldMk cId="2742550174" sldId="306"/>
            <ac:spMk id="274" creationId="{8F3D58BD-2B96-F1C0-8AA7-A48DFB591EA5}"/>
          </ac:spMkLst>
        </pc:spChg>
        <pc:spChg chg="mod">
          <ac:chgData name="namdev chandekar" userId="1ec31a7a1897d266" providerId="LiveId" clId="{C2D94090-1D6C-4F65-8B58-799B5CA8D448}" dt="2023-01-11T08:50:16.872" v="2867"/>
          <ac:spMkLst>
            <pc:docMk/>
            <pc:sldMk cId="2742550174" sldId="306"/>
            <ac:spMk id="275" creationId="{7FC4EB88-3E34-A31C-2E5C-E4B298CEBCDA}"/>
          </ac:spMkLst>
        </pc:spChg>
        <pc:spChg chg="mod">
          <ac:chgData name="namdev chandekar" userId="1ec31a7a1897d266" providerId="LiveId" clId="{C2D94090-1D6C-4F65-8B58-799B5CA8D448}" dt="2023-01-11T08:50:16.872" v="2867"/>
          <ac:spMkLst>
            <pc:docMk/>
            <pc:sldMk cId="2742550174" sldId="306"/>
            <ac:spMk id="276" creationId="{08447FDC-FF49-AC5B-A724-74DDE7F0DB48}"/>
          </ac:spMkLst>
        </pc:spChg>
        <pc:spChg chg="mod">
          <ac:chgData name="namdev chandekar" userId="1ec31a7a1897d266" providerId="LiveId" clId="{C2D94090-1D6C-4F65-8B58-799B5CA8D448}" dt="2023-01-11T08:50:16.872" v="2867"/>
          <ac:spMkLst>
            <pc:docMk/>
            <pc:sldMk cId="2742550174" sldId="306"/>
            <ac:spMk id="277" creationId="{18225DA8-73E8-97FD-6037-3084B8266BAA}"/>
          </ac:spMkLst>
        </pc:spChg>
        <pc:spChg chg="mod">
          <ac:chgData name="namdev chandekar" userId="1ec31a7a1897d266" providerId="LiveId" clId="{C2D94090-1D6C-4F65-8B58-799B5CA8D448}" dt="2023-01-11T08:50:16.872" v="2867"/>
          <ac:spMkLst>
            <pc:docMk/>
            <pc:sldMk cId="2742550174" sldId="306"/>
            <ac:spMk id="278" creationId="{E784C743-CE65-06A1-748A-4D30F013AFAA}"/>
          </ac:spMkLst>
        </pc:spChg>
        <pc:spChg chg="mod">
          <ac:chgData name="namdev chandekar" userId="1ec31a7a1897d266" providerId="LiveId" clId="{C2D94090-1D6C-4F65-8B58-799B5CA8D448}" dt="2023-01-11T08:50:16.872" v="2867"/>
          <ac:spMkLst>
            <pc:docMk/>
            <pc:sldMk cId="2742550174" sldId="306"/>
            <ac:spMk id="279" creationId="{8B2382F6-369A-1357-797F-DF068685527E}"/>
          </ac:spMkLst>
        </pc:spChg>
        <pc:grpChg chg="add mod">
          <ac:chgData name="namdev chandekar" userId="1ec31a7a1897d266" providerId="LiveId" clId="{C2D94090-1D6C-4F65-8B58-799B5CA8D448}" dt="2023-01-11T08:50:16.872" v="2867"/>
          <ac:grpSpMkLst>
            <pc:docMk/>
            <pc:sldMk cId="2742550174" sldId="306"/>
            <ac:grpSpMk id="5" creationId="{71218FC5-F9C9-FEC1-AFB1-00E9F7E2C493}"/>
          </ac:grpSpMkLst>
        </pc:grpChg>
        <pc:grpChg chg="mod">
          <ac:chgData name="namdev chandekar" userId="1ec31a7a1897d266" providerId="LiveId" clId="{C2D94090-1D6C-4F65-8B58-799B5CA8D448}" dt="2023-01-11T08:50:16.872" v="2867"/>
          <ac:grpSpMkLst>
            <pc:docMk/>
            <pc:sldMk cId="2742550174" sldId="306"/>
            <ac:grpSpMk id="6" creationId="{E03B35AB-9122-C744-1F7F-A734E31C7304}"/>
          </ac:grpSpMkLst>
        </pc:grpChg>
        <pc:grpChg chg="mod">
          <ac:chgData name="namdev chandekar" userId="1ec31a7a1897d266" providerId="LiveId" clId="{C2D94090-1D6C-4F65-8B58-799B5CA8D448}" dt="2023-01-11T08:50:16.872" v="2867"/>
          <ac:grpSpMkLst>
            <pc:docMk/>
            <pc:sldMk cId="2742550174" sldId="306"/>
            <ac:grpSpMk id="38" creationId="{C06E3E20-2915-E180-FEFA-347F5EA1C1CA}"/>
          </ac:grpSpMkLst>
        </pc:grpChg>
        <pc:grpChg chg="mod">
          <ac:chgData name="namdev chandekar" userId="1ec31a7a1897d266" providerId="LiveId" clId="{C2D94090-1D6C-4F65-8B58-799B5CA8D448}" dt="2023-01-11T08:50:16.872" v="2867"/>
          <ac:grpSpMkLst>
            <pc:docMk/>
            <pc:sldMk cId="2742550174" sldId="306"/>
            <ac:grpSpMk id="39" creationId="{3BC3C8BA-2916-817E-D63D-AE50B6E2B663}"/>
          </ac:grpSpMkLst>
        </pc:grpChg>
        <pc:grpChg chg="mod">
          <ac:chgData name="namdev chandekar" userId="1ec31a7a1897d266" providerId="LiveId" clId="{C2D94090-1D6C-4F65-8B58-799B5CA8D448}" dt="2023-01-11T08:50:16.872" v="2867"/>
          <ac:grpSpMkLst>
            <pc:docMk/>
            <pc:sldMk cId="2742550174" sldId="306"/>
            <ac:grpSpMk id="76" creationId="{FF8A8439-577A-9C2B-2E68-4BFC320D355D}"/>
          </ac:grpSpMkLst>
        </pc:grpChg>
        <pc:grpChg chg="mod">
          <ac:chgData name="namdev chandekar" userId="1ec31a7a1897d266" providerId="LiveId" clId="{C2D94090-1D6C-4F65-8B58-799B5CA8D448}" dt="2023-01-11T08:50:16.872" v="2867"/>
          <ac:grpSpMkLst>
            <pc:docMk/>
            <pc:sldMk cId="2742550174" sldId="306"/>
            <ac:grpSpMk id="77" creationId="{EBDF96F9-2783-6CD2-DBDE-434CA7D0F619}"/>
          </ac:grpSpMkLst>
        </pc:grpChg>
        <pc:grpChg chg="mod">
          <ac:chgData name="namdev chandekar" userId="1ec31a7a1897d266" providerId="LiveId" clId="{C2D94090-1D6C-4F65-8B58-799B5CA8D448}" dt="2023-01-11T08:50:16.872" v="2867"/>
          <ac:grpSpMkLst>
            <pc:docMk/>
            <pc:sldMk cId="2742550174" sldId="306"/>
            <ac:grpSpMk id="80" creationId="{D932C090-BEF4-74F6-90DF-4EDB7218BAC1}"/>
          </ac:grpSpMkLst>
        </pc:grpChg>
        <pc:grpChg chg="mod">
          <ac:chgData name="namdev chandekar" userId="1ec31a7a1897d266" providerId="LiveId" clId="{C2D94090-1D6C-4F65-8B58-799B5CA8D448}" dt="2023-01-11T08:50:16.872" v="2867"/>
          <ac:grpSpMkLst>
            <pc:docMk/>
            <pc:sldMk cId="2742550174" sldId="306"/>
            <ac:grpSpMk id="107" creationId="{67BC6603-74B0-D904-2A5B-66AD24511ED2}"/>
          </ac:grpSpMkLst>
        </pc:gr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4C262-9DF1-46C7-BD97-B606935E06DB}" type="doc">
      <dgm:prSet loTypeId="urn:microsoft.com/office/officeart/2011/layout/HexagonRadial" loCatId="cycle" qsTypeId="urn:microsoft.com/office/officeart/2005/8/quickstyle/3d2" qsCatId="3D" csTypeId="urn:microsoft.com/office/officeart/2005/8/colors/accent3_3" csCatId="accent3" phldr="1"/>
      <dgm:spPr/>
      <dgm:t>
        <a:bodyPr/>
        <a:lstStyle/>
        <a:p>
          <a:endParaRPr lang="en-IN"/>
        </a:p>
      </dgm:t>
    </dgm:pt>
    <dgm:pt modelId="{39F6CE13-D53B-48EC-BEA7-E0ACE4A91164}">
      <dgm:prSet phldrT="[Text]"/>
      <dgm:spPr/>
      <dgm:t>
        <a:bodyPr/>
        <a:lstStyle/>
        <a:p>
          <a:r>
            <a:rPr lang="en-US">
              <a:latin typeface="Palatino Linotype" panose="02040502050505030304" pitchFamily="18" charset="0"/>
            </a:rPr>
            <a:t>Swing Classes </a:t>
          </a:r>
          <a:endParaRPr lang="en-IN">
            <a:latin typeface="Palatino Linotype" panose="02040502050505030304" pitchFamily="18" charset="0"/>
          </a:endParaRPr>
        </a:p>
      </dgm:t>
    </dgm:pt>
    <dgm:pt modelId="{A256C0E8-704C-4473-AD64-63589D56A1B4}" type="parTrans" cxnId="{19204166-B43D-4F92-B87B-DA74FA7883F2}">
      <dgm:prSet/>
      <dgm:spPr/>
      <dgm:t>
        <a:bodyPr/>
        <a:lstStyle/>
        <a:p>
          <a:endParaRPr lang="en-IN"/>
        </a:p>
      </dgm:t>
    </dgm:pt>
    <dgm:pt modelId="{791DFF83-D85E-4EB8-B63F-0FC3B40CCAA4}" type="sibTrans" cxnId="{19204166-B43D-4F92-B87B-DA74FA7883F2}">
      <dgm:prSet/>
      <dgm:spPr/>
      <dgm:t>
        <a:bodyPr/>
        <a:lstStyle/>
        <a:p>
          <a:endParaRPr lang="en-IN"/>
        </a:p>
      </dgm:t>
    </dgm:pt>
    <dgm:pt modelId="{2B8F79C1-7B7C-4F22-B3DF-DD4EDA71C61F}">
      <dgm:prSet phldrT="[Text]" custT="1"/>
      <dgm:spPr/>
      <dgm:t>
        <a:bodyPr/>
        <a:lstStyle/>
        <a:p>
          <a:r>
            <a:rPr lang="en-US" sz="1800">
              <a:latin typeface="Palatino Linotype" panose="02040502050505030304" pitchFamily="18" charset="0"/>
            </a:rPr>
            <a:t>JLabel and JPanel</a:t>
          </a:r>
          <a:endParaRPr lang="en-IN" sz="1800">
            <a:latin typeface="Palatino Linotype" panose="02040502050505030304" pitchFamily="18" charset="0"/>
          </a:endParaRPr>
        </a:p>
      </dgm:t>
    </dgm:pt>
    <dgm:pt modelId="{3AC591B7-1435-40C5-9243-7990D0245293}" type="parTrans" cxnId="{99592E42-F865-4CB0-B298-69D1F50E4DB5}">
      <dgm:prSet/>
      <dgm:spPr/>
      <dgm:t>
        <a:bodyPr/>
        <a:lstStyle/>
        <a:p>
          <a:endParaRPr lang="en-IN"/>
        </a:p>
      </dgm:t>
    </dgm:pt>
    <dgm:pt modelId="{9DE5F109-4A5E-4CBF-A8DA-E60ABCA5EB0F}" type="sibTrans" cxnId="{99592E42-F865-4CB0-B298-69D1F50E4DB5}">
      <dgm:prSet/>
      <dgm:spPr/>
      <dgm:t>
        <a:bodyPr/>
        <a:lstStyle/>
        <a:p>
          <a:endParaRPr lang="en-IN"/>
        </a:p>
      </dgm:t>
    </dgm:pt>
    <dgm:pt modelId="{6DEADABA-DEBD-4EA0-B1B5-198D8DD66F2A}">
      <dgm:prSet phldrT="[Text]" custT="1"/>
      <dgm:spPr/>
      <dgm:t>
        <a:bodyPr/>
        <a:lstStyle/>
        <a:p>
          <a:r>
            <a:rPr lang="en-US" sz="1800" kern="1200">
              <a:solidFill>
                <a:srgbClr val="FFFFFF"/>
              </a:solidFill>
              <a:latin typeface="Palatino Linotype" panose="02040502050505030304" pitchFamily="18" charset="0"/>
              <a:ea typeface="+mn-ea"/>
              <a:cs typeface="+mn-cs"/>
            </a:rPr>
            <a:t>JTextField</a:t>
          </a:r>
          <a:endParaRPr lang="en-IN" sz="1800" kern="1200">
            <a:solidFill>
              <a:srgbClr val="FFFFFF"/>
            </a:solidFill>
            <a:latin typeface="Palatino Linotype" panose="02040502050505030304" pitchFamily="18" charset="0"/>
            <a:ea typeface="+mn-ea"/>
            <a:cs typeface="+mn-cs"/>
          </a:endParaRPr>
        </a:p>
      </dgm:t>
    </dgm:pt>
    <dgm:pt modelId="{5BEEA4FC-55F0-4940-BA94-1003CB26DE05}" type="parTrans" cxnId="{8C72323B-A359-4108-A679-4C16CF978404}">
      <dgm:prSet/>
      <dgm:spPr/>
      <dgm:t>
        <a:bodyPr/>
        <a:lstStyle/>
        <a:p>
          <a:endParaRPr lang="en-IN"/>
        </a:p>
      </dgm:t>
    </dgm:pt>
    <dgm:pt modelId="{8BEAF6D5-895F-452A-BE29-830D47594FAA}" type="sibTrans" cxnId="{8C72323B-A359-4108-A679-4C16CF978404}">
      <dgm:prSet/>
      <dgm:spPr/>
      <dgm:t>
        <a:bodyPr/>
        <a:lstStyle/>
        <a:p>
          <a:endParaRPr lang="en-IN"/>
        </a:p>
      </dgm:t>
    </dgm:pt>
    <dgm:pt modelId="{2086AC6D-9DC3-4948-B65A-F1451F6C287D}">
      <dgm:prSet phldrT="[Text]" custT="1"/>
      <dgm:spPr/>
      <dgm:t>
        <a:bodyPr/>
        <a:lstStyle/>
        <a:p>
          <a:pPr marL="0" lvl="0" indent="0" algn="ctr" defTabSz="800100">
            <a:lnSpc>
              <a:spcPct val="90000"/>
            </a:lnSpc>
            <a:spcBef>
              <a:spcPct val="0"/>
            </a:spcBef>
            <a:spcAft>
              <a:spcPct val="35000"/>
            </a:spcAft>
            <a:buNone/>
          </a:pPr>
          <a:r>
            <a:rPr lang="en-US" sz="1800" kern="1200">
              <a:solidFill>
                <a:srgbClr val="FFFFFF"/>
              </a:solidFill>
              <a:latin typeface="Palatino Linotype" panose="02040502050505030304" pitchFamily="18" charset="0"/>
              <a:ea typeface="+mn-ea"/>
              <a:cs typeface="+mn-cs"/>
            </a:rPr>
            <a:t>JPasswordField and TextField</a:t>
          </a:r>
          <a:endParaRPr lang="en-IN" sz="1800" kern="1200">
            <a:solidFill>
              <a:srgbClr val="FFFFFF"/>
            </a:solidFill>
            <a:latin typeface="Palatino Linotype" panose="02040502050505030304" pitchFamily="18" charset="0"/>
            <a:ea typeface="+mn-ea"/>
            <a:cs typeface="+mn-cs"/>
          </a:endParaRPr>
        </a:p>
      </dgm:t>
    </dgm:pt>
    <dgm:pt modelId="{A3DFF90B-56AF-4F4D-908C-3720D619714B}" type="parTrans" cxnId="{B114051B-B681-422C-82FA-7279A0C6B5A5}">
      <dgm:prSet/>
      <dgm:spPr/>
      <dgm:t>
        <a:bodyPr/>
        <a:lstStyle/>
        <a:p>
          <a:endParaRPr lang="en-IN"/>
        </a:p>
      </dgm:t>
    </dgm:pt>
    <dgm:pt modelId="{F8DFCF3D-058C-4481-BDEF-B88D2372B491}" type="sibTrans" cxnId="{B114051B-B681-422C-82FA-7279A0C6B5A5}">
      <dgm:prSet/>
      <dgm:spPr/>
      <dgm:t>
        <a:bodyPr/>
        <a:lstStyle/>
        <a:p>
          <a:endParaRPr lang="en-IN"/>
        </a:p>
      </dgm:t>
    </dgm:pt>
    <dgm:pt modelId="{7B2E35EA-DC5C-49A7-B2DB-4B0B0E45C304}">
      <dgm:prSet phldrT="[Text]" custT="1"/>
      <dgm:spPr/>
      <dgm:t>
        <a:bodyPr/>
        <a:lstStyle/>
        <a:p>
          <a:r>
            <a:rPr lang="en-US" sz="1600" kern="1200">
              <a:solidFill>
                <a:srgbClr val="FFFFFF"/>
              </a:solidFill>
              <a:latin typeface="Palatino Linotype" panose="02040502050505030304" pitchFamily="18" charset="0"/>
              <a:ea typeface="+mn-ea"/>
              <a:cs typeface="+mn-cs"/>
            </a:rPr>
            <a:t>JProgessbar</a:t>
          </a:r>
          <a:endParaRPr lang="en-IN" sz="1600" kern="1200">
            <a:solidFill>
              <a:srgbClr val="FFFFFF"/>
            </a:solidFill>
            <a:latin typeface="Palatino Linotype" panose="02040502050505030304" pitchFamily="18" charset="0"/>
            <a:ea typeface="+mn-ea"/>
            <a:cs typeface="+mn-cs"/>
          </a:endParaRPr>
        </a:p>
      </dgm:t>
    </dgm:pt>
    <dgm:pt modelId="{D7CBD006-7EDD-48F6-A04F-9A3CC5CEA520}" type="parTrans" cxnId="{6671BAA8-A466-44B7-AAE3-D9B84CE2E134}">
      <dgm:prSet/>
      <dgm:spPr/>
      <dgm:t>
        <a:bodyPr/>
        <a:lstStyle/>
        <a:p>
          <a:endParaRPr lang="en-IN"/>
        </a:p>
      </dgm:t>
    </dgm:pt>
    <dgm:pt modelId="{B97AE91F-D9B7-4145-9FEF-EED69237DA49}" type="sibTrans" cxnId="{6671BAA8-A466-44B7-AAE3-D9B84CE2E134}">
      <dgm:prSet/>
      <dgm:spPr/>
      <dgm:t>
        <a:bodyPr/>
        <a:lstStyle/>
        <a:p>
          <a:endParaRPr lang="en-IN"/>
        </a:p>
      </dgm:t>
    </dgm:pt>
    <dgm:pt modelId="{7FB3A7A9-A578-47F9-B0FB-0EF49ADE2371}">
      <dgm:prSet phldrT="[Text]"/>
      <dgm:spPr/>
      <dgm:t>
        <a:bodyPr/>
        <a:lstStyle/>
        <a:p>
          <a:r>
            <a:rPr lang="en-US">
              <a:latin typeface="Palatino Linotype" panose="02040502050505030304" pitchFamily="18" charset="0"/>
            </a:rPr>
            <a:t>JTable</a:t>
          </a:r>
          <a:endParaRPr lang="en-IN">
            <a:latin typeface="Palatino Linotype" panose="02040502050505030304" pitchFamily="18" charset="0"/>
          </a:endParaRPr>
        </a:p>
      </dgm:t>
    </dgm:pt>
    <dgm:pt modelId="{AB286574-1C32-49DF-97FF-7A8E9E1A8075}" type="parTrans" cxnId="{41988BAE-69E5-42FE-AADB-B25E0ABE278F}">
      <dgm:prSet/>
      <dgm:spPr/>
      <dgm:t>
        <a:bodyPr/>
        <a:lstStyle/>
        <a:p>
          <a:endParaRPr lang="en-IN"/>
        </a:p>
      </dgm:t>
    </dgm:pt>
    <dgm:pt modelId="{AFE25BBE-4C70-4098-AA9A-243E964033EC}" type="sibTrans" cxnId="{41988BAE-69E5-42FE-AADB-B25E0ABE278F}">
      <dgm:prSet/>
      <dgm:spPr/>
      <dgm:t>
        <a:bodyPr/>
        <a:lstStyle/>
        <a:p>
          <a:endParaRPr lang="en-IN"/>
        </a:p>
      </dgm:t>
    </dgm:pt>
    <dgm:pt modelId="{2B503636-DD9E-4FCE-9F1C-58A1EBE18979}">
      <dgm:prSet phldrT="[Text]" custT="1"/>
      <dgm:spPr/>
      <dgm:t>
        <a:bodyPr/>
        <a:lstStyle/>
        <a:p>
          <a:pPr marL="0" lvl="0" indent="0" algn="ctr" defTabSz="800100">
            <a:lnSpc>
              <a:spcPct val="90000"/>
            </a:lnSpc>
            <a:spcBef>
              <a:spcPct val="0"/>
            </a:spcBef>
            <a:spcAft>
              <a:spcPct val="35000"/>
            </a:spcAft>
            <a:buNone/>
          </a:pPr>
          <a:r>
            <a:rPr lang="en-US" sz="2400" kern="1200">
              <a:solidFill>
                <a:srgbClr val="FFFFFF"/>
              </a:solidFill>
              <a:latin typeface="Palatino Linotype" panose="02040502050505030304" pitchFamily="18" charset="0"/>
              <a:ea typeface="+mn-ea"/>
              <a:cs typeface="+mn-cs"/>
            </a:rPr>
            <a:t>JButton</a:t>
          </a:r>
          <a:endParaRPr lang="en-IN" sz="1800" kern="1200">
            <a:solidFill>
              <a:srgbClr val="FFFFFF"/>
            </a:solidFill>
            <a:latin typeface="Palatino Linotype" panose="02040502050505030304" pitchFamily="18" charset="0"/>
            <a:ea typeface="+mn-ea"/>
            <a:cs typeface="+mn-cs"/>
          </a:endParaRPr>
        </a:p>
      </dgm:t>
    </dgm:pt>
    <dgm:pt modelId="{8B6F43C7-1A52-4B42-AB7E-787C0BC0F369}" type="parTrans" cxnId="{D55DF8AD-6795-4756-BA4C-2AFF587EDC93}">
      <dgm:prSet/>
      <dgm:spPr/>
      <dgm:t>
        <a:bodyPr/>
        <a:lstStyle/>
        <a:p>
          <a:endParaRPr lang="en-IN"/>
        </a:p>
      </dgm:t>
    </dgm:pt>
    <dgm:pt modelId="{77E9AEDD-3329-4C4C-B4DB-F8FBDB259677}" type="sibTrans" cxnId="{D55DF8AD-6795-4756-BA4C-2AFF587EDC93}">
      <dgm:prSet/>
      <dgm:spPr/>
      <dgm:t>
        <a:bodyPr/>
        <a:lstStyle/>
        <a:p>
          <a:endParaRPr lang="en-IN"/>
        </a:p>
      </dgm:t>
    </dgm:pt>
    <dgm:pt modelId="{EA4DCB60-4B7C-40B0-A74F-0453C039AABA}" type="pres">
      <dgm:prSet presAssocID="{0334C262-9DF1-46C7-BD97-B606935E06DB}" presName="Name0" presStyleCnt="0">
        <dgm:presLayoutVars>
          <dgm:chMax val="1"/>
          <dgm:chPref val="1"/>
          <dgm:dir/>
          <dgm:animOne val="branch"/>
          <dgm:animLvl val="lvl"/>
        </dgm:presLayoutVars>
      </dgm:prSet>
      <dgm:spPr/>
    </dgm:pt>
    <dgm:pt modelId="{D296E814-77DA-4F1C-A017-5E137C8F8FCC}" type="pres">
      <dgm:prSet presAssocID="{39F6CE13-D53B-48EC-BEA7-E0ACE4A91164}" presName="Parent" presStyleLbl="node0" presStyleIdx="0" presStyleCnt="1">
        <dgm:presLayoutVars>
          <dgm:chMax val="6"/>
          <dgm:chPref val="6"/>
        </dgm:presLayoutVars>
      </dgm:prSet>
      <dgm:spPr/>
    </dgm:pt>
    <dgm:pt modelId="{2D72B9FF-0321-488D-960B-08C1D9BAA829}" type="pres">
      <dgm:prSet presAssocID="{2B8F79C1-7B7C-4F22-B3DF-DD4EDA71C61F}" presName="Accent1" presStyleCnt="0"/>
      <dgm:spPr/>
    </dgm:pt>
    <dgm:pt modelId="{B1F72261-F62B-4513-AF3B-C54EA70AB562}" type="pres">
      <dgm:prSet presAssocID="{2B8F79C1-7B7C-4F22-B3DF-DD4EDA71C61F}" presName="Accent" presStyleLbl="bgShp" presStyleIdx="0" presStyleCnt="6"/>
      <dgm:spPr/>
    </dgm:pt>
    <dgm:pt modelId="{CECB239D-C416-423A-96F1-3A96136D24F4}" type="pres">
      <dgm:prSet presAssocID="{2B8F79C1-7B7C-4F22-B3DF-DD4EDA71C61F}" presName="Child1" presStyleLbl="node1" presStyleIdx="0" presStyleCnt="6">
        <dgm:presLayoutVars>
          <dgm:chMax val="0"/>
          <dgm:chPref val="0"/>
          <dgm:bulletEnabled val="1"/>
        </dgm:presLayoutVars>
      </dgm:prSet>
      <dgm:spPr/>
    </dgm:pt>
    <dgm:pt modelId="{D9B92C86-33E7-4CD7-8B8E-A0348BA5E7A4}" type="pres">
      <dgm:prSet presAssocID="{6DEADABA-DEBD-4EA0-B1B5-198D8DD66F2A}" presName="Accent2" presStyleCnt="0"/>
      <dgm:spPr/>
    </dgm:pt>
    <dgm:pt modelId="{BFB34EC0-A956-4247-9BCD-1FF8B31972D4}" type="pres">
      <dgm:prSet presAssocID="{6DEADABA-DEBD-4EA0-B1B5-198D8DD66F2A}" presName="Accent" presStyleLbl="bgShp" presStyleIdx="1" presStyleCnt="6"/>
      <dgm:spPr/>
    </dgm:pt>
    <dgm:pt modelId="{9AB0A781-B599-44D5-97B2-A95EAF226A79}" type="pres">
      <dgm:prSet presAssocID="{6DEADABA-DEBD-4EA0-B1B5-198D8DD66F2A}" presName="Child2" presStyleLbl="node1" presStyleIdx="1" presStyleCnt="6">
        <dgm:presLayoutVars>
          <dgm:chMax val="0"/>
          <dgm:chPref val="0"/>
          <dgm:bulletEnabled val="1"/>
        </dgm:presLayoutVars>
      </dgm:prSet>
      <dgm:spPr/>
    </dgm:pt>
    <dgm:pt modelId="{41B265E0-8B7E-4690-A254-1B41C59B1616}" type="pres">
      <dgm:prSet presAssocID="{2086AC6D-9DC3-4948-B65A-F1451F6C287D}" presName="Accent3" presStyleCnt="0"/>
      <dgm:spPr/>
    </dgm:pt>
    <dgm:pt modelId="{F881F0AD-B9BF-49BF-A40E-C63291821F0E}" type="pres">
      <dgm:prSet presAssocID="{2086AC6D-9DC3-4948-B65A-F1451F6C287D}" presName="Accent" presStyleLbl="bgShp" presStyleIdx="2" presStyleCnt="6"/>
      <dgm:spPr/>
    </dgm:pt>
    <dgm:pt modelId="{81D99626-412A-4C18-9FD3-0E44A2D958FF}" type="pres">
      <dgm:prSet presAssocID="{2086AC6D-9DC3-4948-B65A-F1451F6C287D}" presName="Child3" presStyleLbl="node1" presStyleIdx="2" presStyleCnt="6">
        <dgm:presLayoutVars>
          <dgm:chMax val="0"/>
          <dgm:chPref val="0"/>
          <dgm:bulletEnabled val="1"/>
        </dgm:presLayoutVars>
      </dgm:prSet>
      <dgm:spPr/>
    </dgm:pt>
    <dgm:pt modelId="{A3663FE7-564A-4FFE-B4D1-623CC3C9AD33}" type="pres">
      <dgm:prSet presAssocID="{7B2E35EA-DC5C-49A7-B2DB-4B0B0E45C304}" presName="Accent4" presStyleCnt="0"/>
      <dgm:spPr/>
    </dgm:pt>
    <dgm:pt modelId="{50754331-C1CC-46F1-98CB-18B75D9A3D26}" type="pres">
      <dgm:prSet presAssocID="{7B2E35EA-DC5C-49A7-B2DB-4B0B0E45C304}" presName="Accent" presStyleLbl="bgShp" presStyleIdx="3" presStyleCnt="6"/>
      <dgm:spPr/>
    </dgm:pt>
    <dgm:pt modelId="{CC75FE3A-6F56-44AE-949C-35232426C041}" type="pres">
      <dgm:prSet presAssocID="{7B2E35EA-DC5C-49A7-B2DB-4B0B0E45C304}" presName="Child4" presStyleLbl="node1" presStyleIdx="3" presStyleCnt="6">
        <dgm:presLayoutVars>
          <dgm:chMax val="0"/>
          <dgm:chPref val="0"/>
          <dgm:bulletEnabled val="1"/>
        </dgm:presLayoutVars>
      </dgm:prSet>
      <dgm:spPr/>
    </dgm:pt>
    <dgm:pt modelId="{D7A54CE1-1E70-4BEB-B47F-D965AED9894D}" type="pres">
      <dgm:prSet presAssocID="{7FB3A7A9-A578-47F9-B0FB-0EF49ADE2371}" presName="Accent5" presStyleCnt="0"/>
      <dgm:spPr/>
    </dgm:pt>
    <dgm:pt modelId="{DD9A0EC9-2A4C-43AF-A416-663464C82DD4}" type="pres">
      <dgm:prSet presAssocID="{7FB3A7A9-A578-47F9-B0FB-0EF49ADE2371}" presName="Accent" presStyleLbl="bgShp" presStyleIdx="4" presStyleCnt="6"/>
      <dgm:spPr/>
    </dgm:pt>
    <dgm:pt modelId="{5D83C46E-2FF4-48D2-BC4F-7BA554185FF6}" type="pres">
      <dgm:prSet presAssocID="{7FB3A7A9-A578-47F9-B0FB-0EF49ADE2371}" presName="Child5" presStyleLbl="node1" presStyleIdx="4" presStyleCnt="6">
        <dgm:presLayoutVars>
          <dgm:chMax val="0"/>
          <dgm:chPref val="0"/>
          <dgm:bulletEnabled val="1"/>
        </dgm:presLayoutVars>
      </dgm:prSet>
      <dgm:spPr/>
    </dgm:pt>
    <dgm:pt modelId="{BA2A198B-0703-4825-BC39-7990E44812EE}" type="pres">
      <dgm:prSet presAssocID="{2B503636-DD9E-4FCE-9F1C-58A1EBE18979}" presName="Accent6" presStyleCnt="0"/>
      <dgm:spPr/>
    </dgm:pt>
    <dgm:pt modelId="{47517C7F-F5A8-4BC9-BC3E-EDB52ACCA244}" type="pres">
      <dgm:prSet presAssocID="{2B503636-DD9E-4FCE-9F1C-58A1EBE18979}" presName="Accent" presStyleLbl="bgShp" presStyleIdx="5" presStyleCnt="6"/>
      <dgm:spPr/>
    </dgm:pt>
    <dgm:pt modelId="{7B1F74EF-94AA-421E-B9A9-CB0440B3164A}" type="pres">
      <dgm:prSet presAssocID="{2B503636-DD9E-4FCE-9F1C-58A1EBE18979}" presName="Child6" presStyleLbl="node1" presStyleIdx="5" presStyleCnt="6">
        <dgm:presLayoutVars>
          <dgm:chMax val="0"/>
          <dgm:chPref val="0"/>
          <dgm:bulletEnabled val="1"/>
        </dgm:presLayoutVars>
      </dgm:prSet>
      <dgm:spPr/>
    </dgm:pt>
  </dgm:ptLst>
  <dgm:cxnLst>
    <dgm:cxn modelId="{88998704-9917-4C3A-8F10-27264AADE770}" type="presOf" srcId="{39F6CE13-D53B-48EC-BEA7-E0ACE4A91164}" destId="{D296E814-77DA-4F1C-A017-5E137C8F8FCC}" srcOrd="0" destOrd="0" presId="urn:microsoft.com/office/officeart/2011/layout/HexagonRadial"/>
    <dgm:cxn modelId="{B114051B-B681-422C-82FA-7279A0C6B5A5}" srcId="{39F6CE13-D53B-48EC-BEA7-E0ACE4A91164}" destId="{2086AC6D-9DC3-4948-B65A-F1451F6C287D}" srcOrd="2" destOrd="0" parTransId="{A3DFF90B-56AF-4F4D-908C-3720D619714B}" sibTransId="{F8DFCF3D-058C-4481-BDEF-B88D2372B491}"/>
    <dgm:cxn modelId="{8C72323B-A359-4108-A679-4C16CF978404}" srcId="{39F6CE13-D53B-48EC-BEA7-E0ACE4A91164}" destId="{6DEADABA-DEBD-4EA0-B1B5-198D8DD66F2A}" srcOrd="1" destOrd="0" parTransId="{5BEEA4FC-55F0-4940-BA94-1003CB26DE05}" sibTransId="{8BEAF6D5-895F-452A-BE29-830D47594FAA}"/>
    <dgm:cxn modelId="{99592E42-F865-4CB0-B298-69D1F50E4DB5}" srcId="{39F6CE13-D53B-48EC-BEA7-E0ACE4A91164}" destId="{2B8F79C1-7B7C-4F22-B3DF-DD4EDA71C61F}" srcOrd="0" destOrd="0" parTransId="{3AC591B7-1435-40C5-9243-7990D0245293}" sibTransId="{9DE5F109-4A5E-4CBF-A8DA-E60ABCA5EB0F}"/>
    <dgm:cxn modelId="{19204166-B43D-4F92-B87B-DA74FA7883F2}" srcId="{0334C262-9DF1-46C7-BD97-B606935E06DB}" destId="{39F6CE13-D53B-48EC-BEA7-E0ACE4A91164}" srcOrd="0" destOrd="0" parTransId="{A256C0E8-704C-4473-AD64-63589D56A1B4}" sibTransId="{791DFF83-D85E-4EB8-B63F-0FC3B40CCAA4}"/>
    <dgm:cxn modelId="{7B35EA49-BB16-430B-87BE-764D261A3D55}" type="presOf" srcId="{2086AC6D-9DC3-4948-B65A-F1451F6C287D}" destId="{81D99626-412A-4C18-9FD3-0E44A2D958FF}" srcOrd="0" destOrd="0" presId="urn:microsoft.com/office/officeart/2011/layout/HexagonRadial"/>
    <dgm:cxn modelId="{558E7F4B-E871-4906-927C-806E005F440A}" type="presOf" srcId="{7FB3A7A9-A578-47F9-B0FB-0EF49ADE2371}" destId="{5D83C46E-2FF4-48D2-BC4F-7BA554185FF6}" srcOrd="0" destOrd="0" presId="urn:microsoft.com/office/officeart/2011/layout/HexagonRadial"/>
    <dgm:cxn modelId="{3B65726D-BA96-4493-B513-AC3984BEABB0}" type="presOf" srcId="{2B503636-DD9E-4FCE-9F1C-58A1EBE18979}" destId="{7B1F74EF-94AA-421E-B9A9-CB0440B3164A}" srcOrd="0" destOrd="0" presId="urn:microsoft.com/office/officeart/2011/layout/HexagonRadial"/>
    <dgm:cxn modelId="{7EC48758-2655-4179-A774-25965026A60F}" type="presOf" srcId="{6DEADABA-DEBD-4EA0-B1B5-198D8DD66F2A}" destId="{9AB0A781-B599-44D5-97B2-A95EAF226A79}" srcOrd="0" destOrd="0" presId="urn:microsoft.com/office/officeart/2011/layout/HexagonRadial"/>
    <dgm:cxn modelId="{9381A3A2-08B4-4A6D-AA5F-EB38A0ACE152}" type="presOf" srcId="{7B2E35EA-DC5C-49A7-B2DB-4B0B0E45C304}" destId="{CC75FE3A-6F56-44AE-949C-35232426C041}" srcOrd="0" destOrd="0" presId="urn:microsoft.com/office/officeart/2011/layout/HexagonRadial"/>
    <dgm:cxn modelId="{9EF544A8-755F-40A8-BCB3-5843B9D2B480}" type="presOf" srcId="{2B8F79C1-7B7C-4F22-B3DF-DD4EDA71C61F}" destId="{CECB239D-C416-423A-96F1-3A96136D24F4}" srcOrd="0" destOrd="0" presId="urn:microsoft.com/office/officeart/2011/layout/HexagonRadial"/>
    <dgm:cxn modelId="{6671BAA8-A466-44B7-AAE3-D9B84CE2E134}" srcId="{39F6CE13-D53B-48EC-BEA7-E0ACE4A91164}" destId="{7B2E35EA-DC5C-49A7-B2DB-4B0B0E45C304}" srcOrd="3" destOrd="0" parTransId="{D7CBD006-7EDD-48F6-A04F-9A3CC5CEA520}" sibTransId="{B97AE91F-D9B7-4145-9FEF-EED69237DA49}"/>
    <dgm:cxn modelId="{D55DF8AD-6795-4756-BA4C-2AFF587EDC93}" srcId="{39F6CE13-D53B-48EC-BEA7-E0ACE4A91164}" destId="{2B503636-DD9E-4FCE-9F1C-58A1EBE18979}" srcOrd="5" destOrd="0" parTransId="{8B6F43C7-1A52-4B42-AB7E-787C0BC0F369}" sibTransId="{77E9AEDD-3329-4C4C-B4DB-F8FBDB259677}"/>
    <dgm:cxn modelId="{41988BAE-69E5-42FE-AADB-B25E0ABE278F}" srcId="{39F6CE13-D53B-48EC-BEA7-E0ACE4A91164}" destId="{7FB3A7A9-A578-47F9-B0FB-0EF49ADE2371}" srcOrd="4" destOrd="0" parTransId="{AB286574-1C32-49DF-97FF-7A8E9E1A8075}" sibTransId="{AFE25BBE-4C70-4098-AA9A-243E964033EC}"/>
    <dgm:cxn modelId="{95C221B5-8215-4158-8E02-F90DD51332FD}" type="presOf" srcId="{0334C262-9DF1-46C7-BD97-B606935E06DB}" destId="{EA4DCB60-4B7C-40B0-A74F-0453C039AABA}" srcOrd="0" destOrd="0" presId="urn:microsoft.com/office/officeart/2011/layout/HexagonRadial"/>
    <dgm:cxn modelId="{C7ABEF17-E8D4-4CD5-8589-525DDA599C4E}" type="presParOf" srcId="{EA4DCB60-4B7C-40B0-A74F-0453C039AABA}" destId="{D296E814-77DA-4F1C-A017-5E137C8F8FCC}" srcOrd="0" destOrd="0" presId="urn:microsoft.com/office/officeart/2011/layout/HexagonRadial"/>
    <dgm:cxn modelId="{3BAD286E-95F3-406B-B665-AB48D145229A}" type="presParOf" srcId="{EA4DCB60-4B7C-40B0-A74F-0453C039AABA}" destId="{2D72B9FF-0321-488D-960B-08C1D9BAA829}" srcOrd="1" destOrd="0" presId="urn:microsoft.com/office/officeart/2011/layout/HexagonRadial"/>
    <dgm:cxn modelId="{1260D628-A848-4148-BE38-759BCBF4950F}" type="presParOf" srcId="{2D72B9FF-0321-488D-960B-08C1D9BAA829}" destId="{B1F72261-F62B-4513-AF3B-C54EA70AB562}" srcOrd="0" destOrd="0" presId="urn:microsoft.com/office/officeart/2011/layout/HexagonRadial"/>
    <dgm:cxn modelId="{9EF57142-3BBD-4DD4-91E4-D877A0A96AF9}" type="presParOf" srcId="{EA4DCB60-4B7C-40B0-A74F-0453C039AABA}" destId="{CECB239D-C416-423A-96F1-3A96136D24F4}" srcOrd="2" destOrd="0" presId="urn:microsoft.com/office/officeart/2011/layout/HexagonRadial"/>
    <dgm:cxn modelId="{C70A0C79-8687-4CEB-B872-39493376C4CD}" type="presParOf" srcId="{EA4DCB60-4B7C-40B0-A74F-0453C039AABA}" destId="{D9B92C86-33E7-4CD7-8B8E-A0348BA5E7A4}" srcOrd="3" destOrd="0" presId="urn:microsoft.com/office/officeart/2011/layout/HexagonRadial"/>
    <dgm:cxn modelId="{3FC04BD4-CA0E-4D72-A82C-8D798306A408}" type="presParOf" srcId="{D9B92C86-33E7-4CD7-8B8E-A0348BA5E7A4}" destId="{BFB34EC0-A956-4247-9BCD-1FF8B31972D4}" srcOrd="0" destOrd="0" presId="urn:microsoft.com/office/officeart/2011/layout/HexagonRadial"/>
    <dgm:cxn modelId="{ABEF024D-B832-4FA5-946F-064DF4FA8FD2}" type="presParOf" srcId="{EA4DCB60-4B7C-40B0-A74F-0453C039AABA}" destId="{9AB0A781-B599-44D5-97B2-A95EAF226A79}" srcOrd="4" destOrd="0" presId="urn:microsoft.com/office/officeart/2011/layout/HexagonRadial"/>
    <dgm:cxn modelId="{4A1BD2AB-0374-4781-AEE5-B2636F874AAC}" type="presParOf" srcId="{EA4DCB60-4B7C-40B0-A74F-0453C039AABA}" destId="{41B265E0-8B7E-4690-A254-1B41C59B1616}" srcOrd="5" destOrd="0" presId="urn:microsoft.com/office/officeart/2011/layout/HexagonRadial"/>
    <dgm:cxn modelId="{F002C8B4-15D5-4414-8B70-14805D69C970}" type="presParOf" srcId="{41B265E0-8B7E-4690-A254-1B41C59B1616}" destId="{F881F0AD-B9BF-49BF-A40E-C63291821F0E}" srcOrd="0" destOrd="0" presId="urn:microsoft.com/office/officeart/2011/layout/HexagonRadial"/>
    <dgm:cxn modelId="{DF9C75F3-BA10-42B8-99FD-02D71902F051}" type="presParOf" srcId="{EA4DCB60-4B7C-40B0-A74F-0453C039AABA}" destId="{81D99626-412A-4C18-9FD3-0E44A2D958FF}" srcOrd="6" destOrd="0" presId="urn:microsoft.com/office/officeart/2011/layout/HexagonRadial"/>
    <dgm:cxn modelId="{F2DF3009-5AE8-442A-8DC6-4FA7ECBCD4D0}" type="presParOf" srcId="{EA4DCB60-4B7C-40B0-A74F-0453C039AABA}" destId="{A3663FE7-564A-4FFE-B4D1-623CC3C9AD33}" srcOrd="7" destOrd="0" presId="urn:microsoft.com/office/officeart/2011/layout/HexagonRadial"/>
    <dgm:cxn modelId="{DE2A44D4-1C2D-4AFA-B593-73C4B3FB4497}" type="presParOf" srcId="{A3663FE7-564A-4FFE-B4D1-623CC3C9AD33}" destId="{50754331-C1CC-46F1-98CB-18B75D9A3D26}" srcOrd="0" destOrd="0" presId="urn:microsoft.com/office/officeart/2011/layout/HexagonRadial"/>
    <dgm:cxn modelId="{BC3E9F25-706E-49B1-AAAE-EB54B44F2EBE}" type="presParOf" srcId="{EA4DCB60-4B7C-40B0-A74F-0453C039AABA}" destId="{CC75FE3A-6F56-44AE-949C-35232426C041}" srcOrd="8" destOrd="0" presId="urn:microsoft.com/office/officeart/2011/layout/HexagonRadial"/>
    <dgm:cxn modelId="{3C772C72-0FE0-4286-84AE-FA4AA2BB2C47}" type="presParOf" srcId="{EA4DCB60-4B7C-40B0-A74F-0453C039AABA}" destId="{D7A54CE1-1E70-4BEB-B47F-D965AED9894D}" srcOrd="9" destOrd="0" presId="urn:microsoft.com/office/officeart/2011/layout/HexagonRadial"/>
    <dgm:cxn modelId="{9CF73C1A-DAB9-41A5-8D76-F251FD5162A8}" type="presParOf" srcId="{D7A54CE1-1E70-4BEB-B47F-D965AED9894D}" destId="{DD9A0EC9-2A4C-43AF-A416-663464C82DD4}" srcOrd="0" destOrd="0" presId="urn:microsoft.com/office/officeart/2011/layout/HexagonRadial"/>
    <dgm:cxn modelId="{779367E4-6E85-4319-AEDC-4C1530529DD5}" type="presParOf" srcId="{EA4DCB60-4B7C-40B0-A74F-0453C039AABA}" destId="{5D83C46E-2FF4-48D2-BC4F-7BA554185FF6}" srcOrd="10" destOrd="0" presId="urn:microsoft.com/office/officeart/2011/layout/HexagonRadial"/>
    <dgm:cxn modelId="{F8B7956F-EA79-441C-A21F-91997F7294DF}" type="presParOf" srcId="{EA4DCB60-4B7C-40B0-A74F-0453C039AABA}" destId="{BA2A198B-0703-4825-BC39-7990E44812EE}" srcOrd="11" destOrd="0" presId="urn:microsoft.com/office/officeart/2011/layout/HexagonRadial"/>
    <dgm:cxn modelId="{4F0FF440-9411-4094-88D9-8D36AB9EAACB}" type="presParOf" srcId="{BA2A198B-0703-4825-BC39-7990E44812EE}" destId="{47517C7F-F5A8-4BC9-BC3E-EDB52ACCA244}" srcOrd="0" destOrd="0" presId="urn:microsoft.com/office/officeart/2011/layout/HexagonRadial"/>
    <dgm:cxn modelId="{24668097-6A96-4905-A50C-A2E4D05FC8ED}" type="presParOf" srcId="{EA4DCB60-4B7C-40B0-A74F-0453C039AABA}" destId="{7B1F74EF-94AA-421E-B9A9-CB0440B3164A}"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6E814-77DA-4F1C-A017-5E137C8F8FCC}">
      <dsp:nvSpPr>
        <dsp:cNvPr id="0" name=""/>
        <dsp:cNvSpPr/>
      </dsp:nvSpPr>
      <dsp:spPr>
        <a:xfrm>
          <a:off x="3466067" y="1622705"/>
          <a:ext cx="2062529" cy="1784171"/>
        </a:xfrm>
        <a:prstGeom prst="hexagon">
          <a:avLst>
            <a:gd name="adj" fmla="val 28570"/>
            <a:gd name="vf" fmla="val 115470"/>
          </a:avLst>
        </a:prstGeom>
        <a:gradFill rotWithShape="0">
          <a:gsLst>
            <a:gs pos="0">
              <a:schemeClr val="accent3">
                <a:shade val="80000"/>
                <a:hueOff val="0"/>
                <a:satOff val="0"/>
                <a:lumOff val="0"/>
                <a:alphaOff val="0"/>
                <a:tint val="100000"/>
                <a:shade val="100000"/>
                <a:satMod val="130000"/>
              </a:schemeClr>
            </a:gs>
            <a:gs pos="100000">
              <a:schemeClr val="accent3">
                <a:shade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a:latin typeface="Palatino Linotype" panose="02040502050505030304" pitchFamily="18" charset="0"/>
            </a:rPr>
            <a:t>Swing Classes </a:t>
          </a:r>
          <a:endParaRPr lang="en-IN" sz="3000" kern="1200">
            <a:latin typeface="Palatino Linotype" panose="02040502050505030304" pitchFamily="18" charset="0"/>
          </a:endParaRPr>
        </a:p>
      </dsp:txBody>
      <dsp:txXfrm>
        <a:off x="3807857" y="1918367"/>
        <a:ext cx="1378949" cy="1192847"/>
      </dsp:txXfrm>
    </dsp:sp>
    <dsp:sp modelId="{BFB34EC0-A956-4247-9BCD-1FF8B31972D4}">
      <dsp:nvSpPr>
        <dsp:cNvPr id="0" name=""/>
        <dsp:cNvSpPr/>
      </dsp:nvSpPr>
      <dsp:spPr>
        <a:xfrm>
          <a:off x="4757607" y="769100"/>
          <a:ext cx="778186" cy="670510"/>
        </a:xfrm>
        <a:prstGeom prst="hexagon">
          <a:avLst>
            <a:gd name="adj" fmla="val 28900"/>
            <a:gd name="vf" fmla="val 115470"/>
          </a:avLst>
        </a:prstGeom>
        <a:gradFill rotWithShape="0">
          <a:gsLst>
            <a:gs pos="0">
              <a:schemeClr val="accent3">
                <a:tint val="40000"/>
                <a:hueOff val="0"/>
                <a:satOff val="0"/>
                <a:lumOff val="0"/>
                <a:alphaOff val="0"/>
                <a:tint val="100000"/>
                <a:shade val="100000"/>
                <a:satMod val="130000"/>
              </a:schemeClr>
            </a:gs>
            <a:gs pos="100000">
              <a:schemeClr val="accent3">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CECB239D-C416-423A-96F1-3A96136D24F4}">
      <dsp:nvSpPr>
        <dsp:cNvPr id="0" name=""/>
        <dsp:cNvSpPr/>
      </dsp:nvSpPr>
      <dsp:spPr>
        <a:xfrm>
          <a:off x="3656056" y="0"/>
          <a:ext cx="1690228" cy="1462246"/>
        </a:xfrm>
        <a:prstGeom prst="hexagon">
          <a:avLst>
            <a:gd name="adj" fmla="val 28570"/>
            <a:gd name="vf" fmla="val 115470"/>
          </a:avLst>
        </a:prstGeom>
        <a:gradFill rotWithShape="0">
          <a:gsLst>
            <a:gs pos="0">
              <a:schemeClr val="accent3">
                <a:shade val="80000"/>
                <a:hueOff val="0"/>
                <a:satOff val="0"/>
                <a:lumOff val="0"/>
                <a:alphaOff val="0"/>
                <a:tint val="100000"/>
                <a:shade val="100000"/>
                <a:satMod val="130000"/>
              </a:schemeClr>
            </a:gs>
            <a:gs pos="100000">
              <a:schemeClr val="accent3">
                <a:shade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latin typeface="Palatino Linotype" panose="02040502050505030304" pitchFamily="18" charset="0"/>
            </a:rPr>
            <a:t>JLabel and JPanel</a:t>
          </a:r>
          <a:endParaRPr lang="en-IN" sz="1800" kern="1200">
            <a:latin typeface="Palatino Linotype" panose="02040502050505030304" pitchFamily="18" charset="0"/>
          </a:endParaRPr>
        </a:p>
      </dsp:txBody>
      <dsp:txXfrm>
        <a:off x="3936163" y="242325"/>
        <a:ext cx="1130014" cy="977596"/>
      </dsp:txXfrm>
    </dsp:sp>
    <dsp:sp modelId="{F881F0AD-B9BF-49BF-A40E-C63291821F0E}">
      <dsp:nvSpPr>
        <dsp:cNvPr id="0" name=""/>
        <dsp:cNvSpPr/>
      </dsp:nvSpPr>
      <dsp:spPr>
        <a:xfrm>
          <a:off x="5665810" y="2022597"/>
          <a:ext cx="778186" cy="670510"/>
        </a:xfrm>
        <a:prstGeom prst="hexagon">
          <a:avLst>
            <a:gd name="adj" fmla="val 28900"/>
            <a:gd name="vf" fmla="val 115470"/>
          </a:avLst>
        </a:prstGeom>
        <a:gradFill rotWithShape="0">
          <a:gsLst>
            <a:gs pos="0">
              <a:schemeClr val="accent3">
                <a:tint val="40000"/>
                <a:hueOff val="0"/>
                <a:satOff val="0"/>
                <a:lumOff val="0"/>
                <a:alphaOff val="0"/>
                <a:tint val="100000"/>
                <a:shade val="100000"/>
                <a:satMod val="130000"/>
              </a:schemeClr>
            </a:gs>
            <a:gs pos="100000">
              <a:schemeClr val="accent3">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9AB0A781-B599-44D5-97B2-A95EAF226A79}">
      <dsp:nvSpPr>
        <dsp:cNvPr id="0" name=""/>
        <dsp:cNvSpPr/>
      </dsp:nvSpPr>
      <dsp:spPr>
        <a:xfrm>
          <a:off x="5206191" y="899379"/>
          <a:ext cx="1690228" cy="1462246"/>
        </a:xfrm>
        <a:prstGeom prst="hexagon">
          <a:avLst>
            <a:gd name="adj" fmla="val 28570"/>
            <a:gd name="vf" fmla="val 115470"/>
          </a:avLst>
        </a:prstGeom>
        <a:gradFill rotWithShape="0">
          <a:gsLst>
            <a:gs pos="0">
              <a:schemeClr val="accent3">
                <a:shade val="80000"/>
                <a:hueOff val="-64784"/>
                <a:satOff val="4610"/>
                <a:lumOff val="4439"/>
                <a:alphaOff val="0"/>
                <a:tint val="100000"/>
                <a:shade val="100000"/>
                <a:satMod val="130000"/>
              </a:schemeClr>
            </a:gs>
            <a:gs pos="100000">
              <a:schemeClr val="accent3">
                <a:shade val="80000"/>
                <a:hueOff val="-64784"/>
                <a:satOff val="4610"/>
                <a:lumOff val="443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FFFFFF"/>
              </a:solidFill>
              <a:latin typeface="Palatino Linotype" panose="02040502050505030304" pitchFamily="18" charset="0"/>
              <a:ea typeface="+mn-ea"/>
              <a:cs typeface="+mn-cs"/>
            </a:rPr>
            <a:t>JTextField</a:t>
          </a:r>
          <a:endParaRPr lang="en-IN" sz="1800" kern="1200">
            <a:solidFill>
              <a:srgbClr val="FFFFFF"/>
            </a:solidFill>
            <a:latin typeface="Palatino Linotype" panose="02040502050505030304" pitchFamily="18" charset="0"/>
            <a:ea typeface="+mn-ea"/>
            <a:cs typeface="+mn-cs"/>
          </a:endParaRPr>
        </a:p>
      </dsp:txBody>
      <dsp:txXfrm>
        <a:off x="5486298" y="1141704"/>
        <a:ext cx="1130014" cy="977596"/>
      </dsp:txXfrm>
    </dsp:sp>
    <dsp:sp modelId="{50754331-C1CC-46F1-98CB-18B75D9A3D26}">
      <dsp:nvSpPr>
        <dsp:cNvPr id="0" name=""/>
        <dsp:cNvSpPr/>
      </dsp:nvSpPr>
      <dsp:spPr>
        <a:xfrm>
          <a:off x="5034913" y="3437560"/>
          <a:ext cx="778186" cy="670510"/>
        </a:xfrm>
        <a:prstGeom prst="hexagon">
          <a:avLst>
            <a:gd name="adj" fmla="val 28900"/>
            <a:gd name="vf" fmla="val 115470"/>
          </a:avLst>
        </a:prstGeom>
        <a:gradFill rotWithShape="0">
          <a:gsLst>
            <a:gs pos="0">
              <a:schemeClr val="accent3">
                <a:tint val="40000"/>
                <a:hueOff val="0"/>
                <a:satOff val="0"/>
                <a:lumOff val="0"/>
                <a:alphaOff val="0"/>
                <a:tint val="100000"/>
                <a:shade val="100000"/>
                <a:satMod val="130000"/>
              </a:schemeClr>
            </a:gs>
            <a:gs pos="100000">
              <a:schemeClr val="accent3">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81D99626-412A-4C18-9FD3-0E44A2D958FF}">
      <dsp:nvSpPr>
        <dsp:cNvPr id="0" name=""/>
        <dsp:cNvSpPr/>
      </dsp:nvSpPr>
      <dsp:spPr>
        <a:xfrm>
          <a:off x="5206191" y="2667454"/>
          <a:ext cx="1690228" cy="1462246"/>
        </a:xfrm>
        <a:prstGeom prst="hexagon">
          <a:avLst>
            <a:gd name="adj" fmla="val 28570"/>
            <a:gd name="vf" fmla="val 115470"/>
          </a:avLst>
        </a:prstGeom>
        <a:gradFill rotWithShape="0">
          <a:gsLst>
            <a:gs pos="0">
              <a:schemeClr val="accent3">
                <a:shade val="80000"/>
                <a:hueOff val="-129569"/>
                <a:satOff val="9221"/>
                <a:lumOff val="8877"/>
                <a:alphaOff val="0"/>
                <a:tint val="100000"/>
                <a:shade val="100000"/>
                <a:satMod val="130000"/>
              </a:schemeClr>
            </a:gs>
            <a:gs pos="100000">
              <a:schemeClr val="accent3">
                <a:shade val="80000"/>
                <a:hueOff val="-129569"/>
                <a:satOff val="9221"/>
                <a:lumOff val="8877"/>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FFFFFF"/>
              </a:solidFill>
              <a:latin typeface="Palatino Linotype" panose="02040502050505030304" pitchFamily="18" charset="0"/>
              <a:ea typeface="+mn-ea"/>
              <a:cs typeface="+mn-cs"/>
            </a:rPr>
            <a:t>JPasswordField and TextField</a:t>
          </a:r>
          <a:endParaRPr lang="en-IN" sz="1800" kern="1200">
            <a:solidFill>
              <a:srgbClr val="FFFFFF"/>
            </a:solidFill>
            <a:latin typeface="Palatino Linotype" panose="02040502050505030304" pitchFamily="18" charset="0"/>
            <a:ea typeface="+mn-ea"/>
            <a:cs typeface="+mn-cs"/>
          </a:endParaRPr>
        </a:p>
      </dsp:txBody>
      <dsp:txXfrm>
        <a:off x="5486298" y="2909779"/>
        <a:ext cx="1130014" cy="977596"/>
      </dsp:txXfrm>
    </dsp:sp>
    <dsp:sp modelId="{DD9A0EC9-2A4C-43AF-A416-663464C82DD4}">
      <dsp:nvSpPr>
        <dsp:cNvPr id="0" name=""/>
        <dsp:cNvSpPr/>
      </dsp:nvSpPr>
      <dsp:spPr>
        <a:xfrm>
          <a:off x="3469905" y="3584439"/>
          <a:ext cx="778186" cy="670510"/>
        </a:xfrm>
        <a:prstGeom prst="hexagon">
          <a:avLst>
            <a:gd name="adj" fmla="val 28900"/>
            <a:gd name="vf" fmla="val 115470"/>
          </a:avLst>
        </a:prstGeom>
        <a:gradFill rotWithShape="0">
          <a:gsLst>
            <a:gs pos="0">
              <a:schemeClr val="accent3">
                <a:tint val="40000"/>
                <a:hueOff val="0"/>
                <a:satOff val="0"/>
                <a:lumOff val="0"/>
                <a:alphaOff val="0"/>
                <a:tint val="100000"/>
                <a:shade val="100000"/>
                <a:satMod val="130000"/>
              </a:schemeClr>
            </a:gs>
            <a:gs pos="100000">
              <a:schemeClr val="accent3">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CC75FE3A-6F56-44AE-949C-35232426C041}">
      <dsp:nvSpPr>
        <dsp:cNvPr id="0" name=""/>
        <dsp:cNvSpPr/>
      </dsp:nvSpPr>
      <dsp:spPr>
        <a:xfrm>
          <a:off x="3656056" y="3567839"/>
          <a:ext cx="1690228" cy="1462246"/>
        </a:xfrm>
        <a:prstGeom prst="hexagon">
          <a:avLst>
            <a:gd name="adj" fmla="val 28570"/>
            <a:gd name="vf" fmla="val 115470"/>
          </a:avLst>
        </a:prstGeom>
        <a:gradFill rotWithShape="0">
          <a:gsLst>
            <a:gs pos="0">
              <a:schemeClr val="accent3">
                <a:shade val="80000"/>
                <a:hueOff val="-194353"/>
                <a:satOff val="13831"/>
                <a:lumOff val="13316"/>
                <a:alphaOff val="0"/>
                <a:tint val="100000"/>
                <a:shade val="100000"/>
                <a:satMod val="130000"/>
              </a:schemeClr>
            </a:gs>
            <a:gs pos="100000">
              <a:schemeClr val="accent3">
                <a:shade val="80000"/>
                <a:hueOff val="-194353"/>
                <a:satOff val="13831"/>
                <a:lumOff val="13316"/>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FFFFFF"/>
              </a:solidFill>
              <a:latin typeface="Palatino Linotype" panose="02040502050505030304" pitchFamily="18" charset="0"/>
              <a:ea typeface="+mn-ea"/>
              <a:cs typeface="+mn-cs"/>
            </a:rPr>
            <a:t>JProgessbar</a:t>
          </a:r>
          <a:endParaRPr lang="en-IN" sz="1600" kern="1200">
            <a:solidFill>
              <a:srgbClr val="FFFFFF"/>
            </a:solidFill>
            <a:latin typeface="Palatino Linotype" panose="02040502050505030304" pitchFamily="18" charset="0"/>
            <a:ea typeface="+mn-ea"/>
            <a:cs typeface="+mn-cs"/>
          </a:endParaRPr>
        </a:p>
      </dsp:txBody>
      <dsp:txXfrm>
        <a:off x="3936163" y="3810164"/>
        <a:ext cx="1130014" cy="977596"/>
      </dsp:txXfrm>
    </dsp:sp>
    <dsp:sp modelId="{47517C7F-F5A8-4BC9-BC3E-EDB52ACCA244}">
      <dsp:nvSpPr>
        <dsp:cNvPr id="0" name=""/>
        <dsp:cNvSpPr/>
      </dsp:nvSpPr>
      <dsp:spPr>
        <a:xfrm>
          <a:off x="2546828" y="2331444"/>
          <a:ext cx="778186" cy="670510"/>
        </a:xfrm>
        <a:prstGeom prst="hexagon">
          <a:avLst>
            <a:gd name="adj" fmla="val 28900"/>
            <a:gd name="vf" fmla="val 115470"/>
          </a:avLst>
        </a:prstGeom>
        <a:gradFill rotWithShape="0">
          <a:gsLst>
            <a:gs pos="0">
              <a:schemeClr val="accent3">
                <a:tint val="40000"/>
                <a:hueOff val="0"/>
                <a:satOff val="0"/>
                <a:lumOff val="0"/>
                <a:alphaOff val="0"/>
                <a:tint val="100000"/>
                <a:shade val="100000"/>
                <a:satMod val="130000"/>
              </a:schemeClr>
            </a:gs>
            <a:gs pos="100000">
              <a:schemeClr val="accent3">
                <a:tint val="40000"/>
                <a:hueOff val="0"/>
                <a:satOff val="0"/>
                <a:lumOff val="0"/>
                <a:alphaOff val="0"/>
                <a:tint val="50000"/>
                <a:shade val="100000"/>
                <a:satMod val="350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5D83C46E-2FF4-48D2-BC4F-7BA554185FF6}">
      <dsp:nvSpPr>
        <dsp:cNvPr id="0" name=""/>
        <dsp:cNvSpPr/>
      </dsp:nvSpPr>
      <dsp:spPr>
        <a:xfrm>
          <a:off x="2098723" y="2668460"/>
          <a:ext cx="1690228" cy="1462246"/>
        </a:xfrm>
        <a:prstGeom prst="hexagon">
          <a:avLst>
            <a:gd name="adj" fmla="val 28570"/>
            <a:gd name="vf" fmla="val 115470"/>
          </a:avLst>
        </a:prstGeom>
        <a:gradFill rotWithShape="0">
          <a:gsLst>
            <a:gs pos="0">
              <a:schemeClr val="accent3">
                <a:shade val="80000"/>
                <a:hueOff val="-259137"/>
                <a:satOff val="18442"/>
                <a:lumOff val="17754"/>
                <a:alphaOff val="0"/>
                <a:tint val="100000"/>
                <a:shade val="100000"/>
                <a:satMod val="130000"/>
              </a:schemeClr>
            </a:gs>
            <a:gs pos="100000">
              <a:schemeClr val="accent3">
                <a:shade val="80000"/>
                <a:hueOff val="-259137"/>
                <a:satOff val="18442"/>
                <a:lumOff val="17754"/>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a:latin typeface="Palatino Linotype" panose="02040502050505030304" pitchFamily="18" charset="0"/>
            </a:rPr>
            <a:t>JTable</a:t>
          </a:r>
          <a:endParaRPr lang="en-IN" sz="3000" kern="1200">
            <a:latin typeface="Palatino Linotype" panose="02040502050505030304" pitchFamily="18" charset="0"/>
          </a:endParaRPr>
        </a:p>
      </dsp:txBody>
      <dsp:txXfrm>
        <a:off x="2378830" y="2910785"/>
        <a:ext cx="1130014" cy="977596"/>
      </dsp:txXfrm>
    </dsp:sp>
    <dsp:sp modelId="{7B1F74EF-94AA-421E-B9A9-CB0440B3164A}">
      <dsp:nvSpPr>
        <dsp:cNvPr id="0" name=""/>
        <dsp:cNvSpPr/>
      </dsp:nvSpPr>
      <dsp:spPr>
        <a:xfrm>
          <a:off x="2098723" y="897367"/>
          <a:ext cx="1690228" cy="1462246"/>
        </a:xfrm>
        <a:prstGeom prst="hexagon">
          <a:avLst>
            <a:gd name="adj" fmla="val 28570"/>
            <a:gd name="vf" fmla="val 115470"/>
          </a:avLst>
        </a:prstGeom>
        <a:gradFill rotWithShape="0">
          <a:gsLst>
            <a:gs pos="0">
              <a:schemeClr val="accent3">
                <a:shade val="80000"/>
                <a:hueOff val="-323922"/>
                <a:satOff val="23052"/>
                <a:lumOff val="22193"/>
                <a:alphaOff val="0"/>
                <a:tint val="100000"/>
                <a:shade val="100000"/>
                <a:satMod val="130000"/>
              </a:schemeClr>
            </a:gs>
            <a:gs pos="100000">
              <a:schemeClr val="accent3">
                <a:shade val="80000"/>
                <a:hueOff val="-323922"/>
                <a:satOff val="23052"/>
                <a:lumOff val="22193"/>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800100">
            <a:lnSpc>
              <a:spcPct val="90000"/>
            </a:lnSpc>
            <a:spcBef>
              <a:spcPct val="0"/>
            </a:spcBef>
            <a:spcAft>
              <a:spcPct val="35000"/>
            </a:spcAft>
            <a:buNone/>
          </a:pPr>
          <a:r>
            <a:rPr lang="en-US" sz="2400" kern="1200">
              <a:solidFill>
                <a:srgbClr val="FFFFFF"/>
              </a:solidFill>
              <a:latin typeface="Palatino Linotype" panose="02040502050505030304" pitchFamily="18" charset="0"/>
              <a:ea typeface="+mn-ea"/>
              <a:cs typeface="+mn-cs"/>
            </a:rPr>
            <a:t>JButton</a:t>
          </a:r>
          <a:endParaRPr lang="en-IN" sz="1800" kern="1200">
            <a:solidFill>
              <a:srgbClr val="FFFFFF"/>
            </a:solidFill>
            <a:latin typeface="Palatino Linotype" panose="02040502050505030304" pitchFamily="18" charset="0"/>
            <a:ea typeface="+mn-ea"/>
            <a:cs typeface="+mn-cs"/>
          </a:endParaRPr>
        </a:p>
      </dsp:txBody>
      <dsp:txXfrm>
        <a:off x="2378830" y="1139692"/>
        <a:ext cx="1130014" cy="977596"/>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2"/>
            </a:gs>
          </a:gsLst>
          <a:lin ang="16200038" scaled="0"/>
        </a:gradFill>
        <a:effectLst/>
      </p:bgPr>
    </p:bg>
    <p:spTree>
      <p:nvGrpSpPr>
        <p:cNvPr id="1" name="Shape 16"/>
        <p:cNvGrpSpPr/>
        <p:nvPr/>
      </p:nvGrpSpPr>
      <p:grpSpPr>
        <a:xfrm>
          <a:off x="0" y="0"/>
          <a:ext cx="0" cy="0"/>
          <a:chOff x="0" y="0"/>
          <a:chExt cx="0" cy="0"/>
        </a:xfrm>
      </p:grpSpPr>
      <p:sp>
        <p:nvSpPr>
          <p:cNvPr id="17" name="Google Shape;17;p4"/>
          <p:cNvSpPr/>
          <p:nvPr/>
        </p:nvSpPr>
        <p:spPr>
          <a:xfrm flipH="1">
            <a:off x="8686800" y="4674850"/>
            <a:ext cx="468600" cy="468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rot="5400000">
            <a:off x="-303375" y="927405"/>
            <a:ext cx="1416300" cy="8097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39050" y="1028325"/>
            <a:ext cx="4742700" cy="3579900"/>
          </a:xfrm>
          <a:prstGeom prst="rect">
            <a:avLst/>
          </a:prstGeom>
        </p:spPr>
        <p:txBody>
          <a:bodyPr spcFirstLastPara="1" wrap="square" lIns="0" tIns="0" rIns="0" bIns="0" anchor="t" anchorCtr="0">
            <a:noAutofit/>
          </a:bodyPr>
          <a:lstStyle>
            <a:lvl1pPr marL="457200" lvl="0" indent="-431800" rtl="0">
              <a:spcBef>
                <a:spcPts val="600"/>
              </a:spcBef>
              <a:spcAft>
                <a:spcPts val="0"/>
              </a:spcAft>
              <a:buClr>
                <a:schemeClr val="lt1"/>
              </a:buClr>
              <a:buSzPts val="3200"/>
              <a:buChar char="▸"/>
              <a:defRPr sz="3200">
                <a:solidFill>
                  <a:schemeClr val="lt1"/>
                </a:solidFill>
              </a:defRPr>
            </a:lvl1pPr>
            <a:lvl2pPr marL="914400" lvl="1" indent="-431800" rtl="0">
              <a:spcBef>
                <a:spcPts val="600"/>
              </a:spcBef>
              <a:spcAft>
                <a:spcPts val="0"/>
              </a:spcAft>
              <a:buClr>
                <a:schemeClr val="lt1"/>
              </a:buClr>
              <a:buSzPts val="3200"/>
              <a:buChar char="▹"/>
              <a:defRPr sz="3200">
                <a:solidFill>
                  <a:schemeClr val="lt1"/>
                </a:solidFill>
              </a:defRPr>
            </a:lvl2pPr>
            <a:lvl3pPr marL="1371600" lvl="2" indent="-431800" rtl="0">
              <a:spcBef>
                <a:spcPts val="600"/>
              </a:spcBef>
              <a:spcAft>
                <a:spcPts val="0"/>
              </a:spcAft>
              <a:buClr>
                <a:schemeClr val="lt1"/>
              </a:buClr>
              <a:buSzPts val="3200"/>
              <a:buChar char="▹"/>
              <a:defRPr sz="3200">
                <a:solidFill>
                  <a:schemeClr val="lt1"/>
                </a:solidFill>
              </a:defRPr>
            </a:lvl3pPr>
            <a:lvl4pPr marL="1828800" lvl="3" indent="-431800" rtl="0">
              <a:spcBef>
                <a:spcPts val="600"/>
              </a:spcBef>
              <a:spcAft>
                <a:spcPts val="0"/>
              </a:spcAft>
              <a:buClr>
                <a:schemeClr val="lt1"/>
              </a:buClr>
              <a:buSzPts val="3200"/>
              <a:buChar char="▹"/>
              <a:defRPr sz="3200">
                <a:solidFill>
                  <a:schemeClr val="lt1"/>
                </a:solidFill>
              </a:defRPr>
            </a:lvl4pPr>
            <a:lvl5pPr marL="2286000" lvl="4" indent="-431800" rtl="0">
              <a:spcBef>
                <a:spcPts val="600"/>
              </a:spcBef>
              <a:spcAft>
                <a:spcPts val="0"/>
              </a:spcAft>
              <a:buClr>
                <a:schemeClr val="lt1"/>
              </a:buClr>
              <a:buSzPts val="3200"/>
              <a:buChar char="▹"/>
              <a:defRPr sz="3200">
                <a:solidFill>
                  <a:schemeClr val="lt1"/>
                </a:solidFill>
              </a:defRPr>
            </a:lvl5pPr>
            <a:lvl6pPr marL="2743200" lvl="5" indent="-431800" rtl="0">
              <a:spcBef>
                <a:spcPts val="600"/>
              </a:spcBef>
              <a:spcAft>
                <a:spcPts val="0"/>
              </a:spcAft>
              <a:buClr>
                <a:schemeClr val="lt1"/>
              </a:buClr>
              <a:buSzPts val="3200"/>
              <a:buChar char="▹"/>
              <a:defRPr sz="3200">
                <a:solidFill>
                  <a:schemeClr val="lt1"/>
                </a:solidFill>
              </a:defRPr>
            </a:lvl6pPr>
            <a:lvl7pPr marL="3200400" lvl="6" indent="-431800" rtl="0">
              <a:spcBef>
                <a:spcPts val="600"/>
              </a:spcBef>
              <a:spcAft>
                <a:spcPts val="0"/>
              </a:spcAft>
              <a:buClr>
                <a:schemeClr val="lt1"/>
              </a:buClr>
              <a:buSzPts val="3200"/>
              <a:buChar char="▹"/>
              <a:defRPr sz="3200">
                <a:solidFill>
                  <a:schemeClr val="lt1"/>
                </a:solidFill>
              </a:defRPr>
            </a:lvl7pPr>
            <a:lvl8pPr marL="3657600" lvl="7" indent="-431800" rtl="0">
              <a:spcBef>
                <a:spcPts val="600"/>
              </a:spcBef>
              <a:spcAft>
                <a:spcPts val="0"/>
              </a:spcAft>
              <a:buClr>
                <a:schemeClr val="lt1"/>
              </a:buClr>
              <a:buSzPts val="3200"/>
              <a:buChar char="▹"/>
              <a:defRPr sz="3200">
                <a:solidFill>
                  <a:schemeClr val="lt1"/>
                </a:solidFill>
              </a:defRPr>
            </a:lvl8pPr>
            <a:lvl9pPr marL="4114800" lvl="8" indent="-431800">
              <a:spcBef>
                <a:spcPts val="600"/>
              </a:spcBef>
              <a:spcAft>
                <a:spcPts val="0"/>
              </a:spcAft>
              <a:buClr>
                <a:schemeClr val="lt1"/>
              </a:buClr>
              <a:buSzPts val="3200"/>
              <a:buChar char="▹"/>
              <a:defRPr sz="3200">
                <a:solidFill>
                  <a:schemeClr val="lt1"/>
                </a:solidFill>
              </a:defRPr>
            </a:lvl9pPr>
          </a:lstStyle>
          <a:p>
            <a:endParaRPr/>
          </a:p>
        </p:txBody>
      </p:sp>
      <p:sp>
        <p:nvSpPr>
          <p:cNvPr id="20" name="Google Shape;20;p4"/>
          <p:cNvSpPr txBox="1"/>
          <p:nvPr/>
        </p:nvSpPr>
        <p:spPr>
          <a:xfrm>
            <a:off x="19050" y="933775"/>
            <a:ext cx="5310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8600" b="1">
                <a:solidFill>
                  <a:schemeClr val="accent2"/>
                </a:solidFill>
                <a:latin typeface="Raleway"/>
                <a:ea typeface="Raleway"/>
                <a:cs typeface="Raleway"/>
                <a:sym typeface="Raleway"/>
              </a:rPr>
              <a:t>“</a:t>
            </a:r>
            <a:endParaRPr sz="8600" b="1">
              <a:solidFill>
                <a:schemeClr val="accent2"/>
              </a:solidFill>
              <a:latin typeface="Raleway"/>
              <a:ea typeface="Raleway"/>
              <a:cs typeface="Raleway"/>
              <a:sym typeface="Raleway"/>
            </a:endParaRPr>
          </a:p>
        </p:txBody>
      </p:sp>
      <p:sp>
        <p:nvSpPr>
          <p:cNvPr id="21" name="Google Shape;21;p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27" name="Google Shape;27;p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Kmgo00avvEw&amp;t=12640s"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youtube.com/watch?v=AHFBPxWebFQ"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 name="Rectangle 2">
            <a:extLst>
              <a:ext uri="{FF2B5EF4-FFF2-40B4-BE49-F238E27FC236}">
                <a16:creationId xmlns:a16="http://schemas.microsoft.com/office/drawing/2014/main" id="{0A1255A3-C5E1-EF6B-9DA7-36CAB430481D}"/>
              </a:ext>
            </a:extLst>
          </p:cNvPr>
          <p:cNvSpPr/>
          <p:nvPr/>
        </p:nvSpPr>
        <p:spPr>
          <a:xfrm rot="16200000">
            <a:off x="4048782" y="48279"/>
            <a:ext cx="1046440" cy="914400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8" name="Google Shape;338;p12"/>
          <p:cNvSpPr txBox="1">
            <a:spLocks noGrp="1"/>
          </p:cNvSpPr>
          <p:nvPr>
            <p:ph type="ctrTitle"/>
          </p:nvPr>
        </p:nvSpPr>
        <p:spPr>
          <a:xfrm>
            <a:off x="1562949" y="1107434"/>
            <a:ext cx="5876925" cy="141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200">
                <a:solidFill>
                  <a:schemeClr val="accent4">
                    <a:lumMod val="75000"/>
                  </a:schemeClr>
                </a:solidFill>
                <a:latin typeface="Times New Roman" panose="02020603050405020304" pitchFamily="18" charset="0"/>
                <a:cs typeface="Times New Roman" panose="02020603050405020304" pitchFamily="18" charset="0"/>
              </a:rPr>
              <a:t>Topic : -</a:t>
            </a:r>
            <a:br>
              <a:rPr lang="en-US" sz="3200">
                <a:solidFill>
                  <a:schemeClr val="tx2">
                    <a:lumMod val="50000"/>
                  </a:schemeClr>
                </a:solidFill>
                <a:latin typeface="Times New Roman" panose="02020603050405020304" pitchFamily="18" charset="0"/>
                <a:cs typeface="Times New Roman" panose="02020603050405020304" pitchFamily="18" charset="0"/>
              </a:rPr>
            </a:br>
            <a:r>
              <a:rPr lang="en-US" sz="3200">
                <a:solidFill>
                  <a:schemeClr val="tx2">
                    <a:lumMod val="50000"/>
                  </a:schemeClr>
                </a:solidFill>
                <a:latin typeface="Times New Roman" panose="02020603050405020304" pitchFamily="18" charset="0"/>
                <a:cs typeface="Times New Roman" panose="02020603050405020304" pitchFamily="18" charset="0"/>
              </a:rPr>
              <a:t>Ping Pong Game with user Login System</a:t>
            </a:r>
            <a:endParaRPr sz="3200">
              <a:solidFill>
                <a:schemeClr val="tx2">
                  <a:lumMod val="50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D78171BC-6C36-109E-DA8B-778E81560967}"/>
              </a:ext>
            </a:extLst>
          </p:cNvPr>
          <p:cNvSpPr txBox="1"/>
          <p:nvPr/>
        </p:nvSpPr>
        <p:spPr>
          <a:xfrm>
            <a:off x="1105786" y="-16605"/>
            <a:ext cx="6791250" cy="1077218"/>
          </a:xfrm>
          <a:prstGeom prst="rect">
            <a:avLst/>
          </a:prstGeom>
          <a:noFill/>
        </p:spPr>
        <p:txBody>
          <a:bodyPr wrap="square" rtlCol="0">
            <a:spAutoFit/>
          </a:bodyPr>
          <a:lstStyle/>
          <a:p>
            <a:pPr algn="ctr"/>
            <a:r>
              <a:rPr lang="en-US" sz="3600">
                <a:solidFill>
                  <a:schemeClr val="tx2">
                    <a:lumMod val="50000"/>
                  </a:schemeClr>
                </a:solidFill>
                <a:latin typeface="Times New Roman" panose="02020603050405020304" pitchFamily="18" charset="0"/>
                <a:cs typeface="Times New Roman" panose="02020603050405020304" pitchFamily="18" charset="0"/>
              </a:rPr>
              <a:t>Java</a:t>
            </a:r>
            <a:r>
              <a:rPr lang="en-US" sz="2800">
                <a:solidFill>
                  <a:schemeClr val="tx2">
                    <a:lumMod val="50000"/>
                  </a:schemeClr>
                </a:solidFill>
                <a:latin typeface="Times New Roman" panose="02020603050405020304" pitchFamily="18" charset="0"/>
                <a:cs typeface="Times New Roman" panose="02020603050405020304" pitchFamily="18" charset="0"/>
              </a:rPr>
              <a:t> Programming Lab and Database Management System Miniproject.</a:t>
            </a:r>
            <a:endParaRPr lang="en-IN" sz="2800">
              <a:solidFill>
                <a:schemeClr val="tx2">
                  <a:lumMod val="5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F744FF4-47DA-C5BE-F9DB-D88DFD1BDA1B}"/>
              </a:ext>
            </a:extLst>
          </p:cNvPr>
          <p:cNvSpPr txBox="1"/>
          <p:nvPr/>
        </p:nvSpPr>
        <p:spPr>
          <a:xfrm>
            <a:off x="751478" y="2619766"/>
            <a:ext cx="1622942" cy="369332"/>
          </a:xfrm>
          <a:prstGeom prst="rect">
            <a:avLst/>
          </a:prstGeom>
          <a:noFill/>
        </p:spPr>
        <p:txBody>
          <a:bodyPr wrap="square" rtlCol="0">
            <a:spAutoFit/>
          </a:bodyPr>
          <a:lstStyle/>
          <a:p>
            <a:r>
              <a:rPr lang="en-US" sz="1800">
                <a:latin typeface="Times New Roman" panose="02020603050405020304" pitchFamily="18" charset="0"/>
                <a:cs typeface="Times New Roman" panose="02020603050405020304" pitchFamily="18" charset="0"/>
              </a:rPr>
              <a:t>Presented By -  </a:t>
            </a:r>
            <a:endParaRPr lang="en-IN" sz="18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3CBF236-69C2-6C2D-9576-3512EF120512}"/>
              </a:ext>
            </a:extLst>
          </p:cNvPr>
          <p:cNvSpPr txBox="1"/>
          <p:nvPr/>
        </p:nvSpPr>
        <p:spPr>
          <a:xfrm>
            <a:off x="2615609" y="2597660"/>
            <a:ext cx="4217581" cy="1477328"/>
          </a:xfrm>
          <a:prstGeom prst="rect">
            <a:avLst/>
          </a:prstGeom>
          <a:noFill/>
        </p:spPr>
        <p:txBody>
          <a:bodyPr wrap="square" rtlCol="0">
            <a:spAutoFit/>
          </a:bodyPr>
          <a:lstStyle/>
          <a:p>
            <a:pPr marL="342900" indent="-342900">
              <a:buFont typeface="+mj-lt"/>
              <a:buAutoNum type="arabicPeriod"/>
            </a:pPr>
            <a:r>
              <a:rPr lang="en-US" sz="1800">
                <a:latin typeface="Times New Roman" panose="02020603050405020304" pitchFamily="18" charset="0"/>
                <a:cs typeface="Times New Roman" panose="02020603050405020304" pitchFamily="18" charset="0"/>
              </a:rPr>
              <a:t>Nikhil Namdev Chandekar - 2010048</a:t>
            </a:r>
          </a:p>
          <a:p>
            <a:pPr marL="342900" indent="-342900">
              <a:buFont typeface="+mj-lt"/>
              <a:buAutoNum type="arabicPeriod"/>
            </a:pPr>
            <a:r>
              <a:rPr lang="en-US" sz="1800">
                <a:latin typeface="Times New Roman" panose="02020603050405020304" pitchFamily="18" charset="0"/>
                <a:cs typeface="Times New Roman" panose="02020603050405020304" pitchFamily="18" charset="0"/>
              </a:rPr>
              <a:t>Kunal Rajendra Angal	  - 2010051</a:t>
            </a:r>
          </a:p>
          <a:p>
            <a:pPr marL="342900" indent="-342900">
              <a:buFont typeface="+mj-lt"/>
              <a:buAutoNum type="arabicPeriod"/>
            </a:pPr>
            <a:r>
              <a:rPr lang="en-US" sz="1800">
                <a:latin typeface="Times New Roman" panose="02020603050405020304" pitchFamily="18" charset="0"/>
                <a:cs typeface="Times New Roman" panose="02020603050405020304" pitchFamily="18" charset="0"/>
              </a:rPr>
              <a:t>Bhavesh Gajanan Raut	  - 2010047</a:t>
            </a:r>
          </a:p>
          <a:p>
            <a:pPr marL="342900" indent="-342900">
              <a:buFont typeface="+mj-lt"/>
              <a:buAutoNum type="arabicPeriod"/>
            </a:pPr>
            <a:r>
              <a:rPr lang="en-US" sz="1800">
                <a:latin typeface="Times New Roman" panose="02020603050405020304" pitchFamily="18" charset="0"/>
                <a:cs typeface="Times New Roman" panose="02020603050405020304" pitchFamily="18" charset="0"/>
              </a:rPr>
              <a:t>Omkar Gajanan Vasudev   - 2010067</a:t>
            </a:r>
          </a:p>
          <a:p>
            <a:pPr marL="342900" indent="-342900">
              <a:buFont typeface="+mj-lt"/>
              <a:buAutoNum type="arabicPeriod"/>
            </a:pPr>
            <a:r>
              <a:rPr lang="en-US" sz="1800">
                <a:latin typeface="Times New Roman" panose="02020603050405020304" pitchFamily="18" charset="0"/>
                <a:cs typeface="Times New Roman" panose="02020603050405020304" pitchFamily="18" charset="0"/>
              </a:rPr>
              <a:t>Darshan Santosh Aivale     - 2010058</a:t>
            </a:r>
            <a:endParaRPr lang="en-IN">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DAC2F8B-1D50-46A1-117B-C34DF1F2625D}"/>
              </a:ext>
            </a:extLst>
          </p:cNvPr>
          <p:cNvSpPr txBox="1"/>
          <p:nvPr/>
        </p:nvSpPr>
        <p:spPr>
          <a:xfrm>
            <a:off x="684362" y="4209697"/>
            <a:ext cx="2037279" cy="338554"/>
          </a:xfrm>
          <a:prstGeom prst="rect">
            <a:avLst/>
          </a:prstGeom>
          <a:noFill/>
        </p:spPr>
        <p:txBody>
          <a:bodyPr wrap="square" rtlCol="0">
            <a:spAutoFit/>
          </a:bodyPr>
          <a:lstStyle/>
          <a:p>
            <a:r>
              <a:rPr lang="en-US" sz="1600">
                <a:latin typeface="Times New Roman" panose="02020603050405020304" pitchFamily="18" charset="0"/>
                <a:cs typeface="Times New Roman" panose="02020603050405020304" pitchFamily="18" charset="0"/>
              </a:rPr>
              <a:t>Under the Guidance :- </a:t>
            </a:r>
            <a:endParaRPr lang="en-IN" sz="160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FDF4412-67DA-861A-F37B-E0882E9FB648}"/>
              </a:ext>
            </a:extLst>
          </p:cNvPr>
          <p:cNvSpPr txBox="1"/>
          <p:nvPr/>
        </p:nvSpPr>
        <p:spPr>
          <a:xfrm>
            <a:off x="2615609" y="4146147"/>
            <a:ext cx="3126266" cy="1046440"/>
          </a:xfrm>
          <a:prstGeom prst="rect">
            <a:avLst/>
          </a:prstGeom>
          <a:noFill/>
        </p:spPr>
        <p:txBody>
          <a:bodyPr wrap="square" rtlCol="0">
            <a:spAutoFit/>
          </a:bodyPr>
          <a:lstStyle/>
          <a:p>
            <a:pPr marL="342900" indent="-342900">
              <a:lnSpc>
                <a:spcPct val="150000"/>
              </a:lnSpc>
              <a:buFont typeface="+mj-lt"/>
              <a:buAutoNum type="arabicPeriod"/>
            </a:pPr>
            <a:r>
              <a:rPr lang="en-US" sz="1600">
                <a:solidFill>
                  <a:schemeClr val="tx1"/>
                </a:solidFill>
                <a:latin typeface="Times New Roman" panose="02020603050405020304" pitchFamily="18" charset="0"/>
                <a:cs typeface="Times New Roman" panose="02020603050405020304" pitchFamily="18" charset="0"/>
              </a:rPr>
              <a:t>Prof. Ashwini Patil</a:t>
            </a:r>
          </a:p>
          <a:p>
            <a:pPr marL="342900" indent="-342900">
              <a:lnSpc>
                <a:spcPct val="150000"/>
              </a:lnSpc>
              <a:buFont typeface="+mj-lt"/>
              <a:buAutoNum type="arabicPeriod"/>
            </a:pPr>
            <a:r>
              <a:rPr lang="en-US" sz="1600">
                <a:solidFill>
                  <a:schemeClr val="tx1"/>
                </a:solidFill>
                <a:latin typeface="Times New Roman" panose="02020603050405020304" pitchFamily="18" charset="0"/>
                <a:cs typeface="Times New Roman" panose="02020603050405020304" pitchFamily="18" charset="0"/>
              </a:rPr>
              <a:t>Prof. Priyanka Jadhav</a:t>
            </a:r>
            <a:endParaRPr lang="en-IN" sz="1600">
              <a:solidFill>
                <a:schemeClr val="tx1"/>
              </a:solidFill>
              <a:latin typeface="Times New Roman" panose="02020603050405020304" pitchFamily="18" charset="0"/>
              <a:cs typeface="Times New Roman" panose="02020603050405020304" pitchFamily="18" charset="0"/>
            </a:endParaRPr>
          </a:p>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9164E1-CE88-0247-C307-AAB7A1B9B4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3" name="TextBox 2">
            <a:extLst>
              <a:ext uri="{FF2B5EF4-FFF2-40B4-BE49-F238E27FC236}">
                <a16:creationId xmlns:a16="http://schemas.microsoft.com/office/drawing/2014/main" id="{F74F077E-F6D4-60E8-1582-91F4E4E24BC0}"/>
              </a:ext>
            </a:extLst>
          </p:cNvPr>
          <p:cNvSpPr txBox="1"/>
          <p:nvPr/>
        </p:nvSpPr>
        <p:spPr>
          <a:xfrm>
            <a:off x="184298" y="212651"/>
            <a:ext cx="5613990" cy="523220"/>
          </a:xfrm>
          <a:prstGeom prst="rect">
            <a:avLst/>
          </a:prstGeom>
          <a:noFill/>
        </p:spPr>
        <p:txBody>
          <a:bodyPr wrap="square" rtlCol="0">
            <a:spAutoFit/>
          </a:bodyPr>
          <a:lstStyle/>
          <a:p>
            <a:r>
              <a:rPr lang="en-US" sz="2800">
                <a:latin typeface="Palatino Linotype" panose="02040502050505030304" pitchFamily="18" charset="0"/>
              </a:rPr>
              <a:t>Classes and interfaces used : - </a:t>
            </a:r>
            <a:endParaRPr lang="en-IN" sz="2800">
              <a:latin typeface="Palatino Linotype" panose="02040502050505030304" pitchFamily="18" charset="0"/>
            </a:endParaRPr>
          </a:p>
        </p:txBody>
      </p:sp>
      <p:sp>
        <p:nvSpPr>
          <p:cNvPr id="4" name="TextBox 3">
            <a:extLst>
              <a:ext uri="{FF2B5EF4-FFF2-40B4-BE49-F238E27FC236}">
                <a16:creationId xmlns:a16="http://schemas.microsoft.com/office/drawing/2014/main" id="{C4C59074-28D5-0A0D-A85A-2492F81860F4}"/>
              </a:ext>
            </a:extLst>
          </p:cNvPr>
          <p:cNvSpPr txBox="1"/>
          <p:nvPr/>
        </p:nvSpPr>
        <p:spPr>
          <a:xfrm>
            <a:off x="864781" y="921488"/>
            <a:ext cx="7655442" cy="3785652"/>
          </a:xfrm>
          <a:prstGeom prst="rect">
            <a:avLst/>
          </a:prstGeom>
          <a:noFill/>
        </p:spPr>
        <p:txBody>
          <a:bodyPr wrap="square" rtlCol="0">
            <a:spAutoFit/>
          </a:bodyPr>
          <a:lstStyle/>
          <a:p>
            <a:pPr marL="342900" indent="-342900">
              <a:buFont typeface="+mj-lt"/>
              <a:buAutoNum type="arabicPeriod"/>
            </a:pPr>
            <a:r>
              <a:rPr lang="en-US" sz="2400">
                <a:latin typeface="Palatino Linotype" panose="02040502050505030304" pitchFamily="18" charset="0"/>
              </a:rPr>
              <a:t>Action Listener </a:t>
            </a:r>
          </a:p>
          <a:p>
            <a:pPr marL="342900" indent="-342900">
              <a:buFont typeface="+mj-lt"/>
              <a:buAutoNum type="arabicPeriod"/>
            </a:pPr>
            <a:r>
              <a:rPr lang="en-US" sz="2400">
                <a:latin typeface="Palatino Linotype" panose="02040502050505030304" pitchFamily="18" charset="0"/>
              </a:rPr>
              <a:t>Key Bindings</a:t>
            </a:r>
          </a:p>
          <a:p>
            <a:pPr marL="342900" indent="-342900">
              <a:buFont typeface="+mj-lt"/>
              <a:buAutoNum type="arabicPeriod"/>
            </a:pPr>
            <a:r>
              <a:rPr lang="en-US" sz="2400">
                <a:latin typeface="Palatino Linotype" panose="02040502050505030304" pitchFamily="18" charset="0"/>
              </a:rPr>
              <a:t>Thread</a:t>
            </a:r>
          </a:p>
          <a:p>
            <a:pPr marL="342900" indent="-342900">
              <a:buFont typeface="+mj-lt"/>
              <a:buAutoNum type="arabicPeriod"/>
            </a:pPr>
            <a:r>
              <a:rPr lang="en-US" sz="2400">
                <a:latin typeface="Palatino Linotype" panose="02040502050505030304" pitchFamily="18" charset="0"/>
              </a:rPr>
              <a:t>Rectangle class</a:t>
            </a:r>
          </a:p>
          <a:p>
            <a:pPr marL="342900" indent="-342900">
              <a:buFont typeface="+mj-lt"/>
              <a:buAutoNum type="arabicPeriod"/>
            </a:pPr>
            <a:r>
              <a:rPr lang="en-US" sz="2400">
                <a:latin typeface="Palatino Linotype" panose="02040502050505030304" pitchFamily="18" charset="0"/>
              </a:rPr>
              <a:t>Graphics</a:t>
            </a:r>
          </a:p>
          <a:p>
            <a:pPr marL="342900" indent="-342900">
              <a:buFont typeface="+mj-lt"/>
              <a:buAutoNum type="arabicPeriod"/>
            </a:pPr>
            <a:r>
              <a:rPr lang="en-US" sz="2400">
                <a:latin typeface="Palatino Linotype" panose="02040502050505030304" pitchFamily="18" charset="0"/>
              </a:rPr>
              <a:t>AudioInputStream</a:t>
            </a:r>
          </a:p>
          <a:p>
            <a:pPr marL="342900" indent="-342900">
              <a:buFont typeface="+mj-lt"/>
              <a:buAutoNum type="arabicPeriod"/>
            </a:pPr>
            <a:r>
              <a:rPr lang="en-US" sz="2400">
                <a:latin typeface="Palatino Linotype" panose="02040502050505030304" pitchFamily="18" charset="0"/>
              </a:rPr>
              <a:t>Clip</a:t>
            </a:r>
          </a:p>
          <a:p>
            <a:pPr marL="342900" indent="-342900">
              <a:buFont typeface="+mj-lt"/>
              <a:buAutoNum type="arabicPeriod"/>
            </a:pPr>
            <a:r>
              <a:rPr lang="en-US" sz="2400">
                <a:latin typeface="Palatino Linotype" panose="02040502050505030304" pitchFamily="18" charset="0"/>
              </a:rPr>
              <a:t>Image</a:t>
            </a:r>
          </a:p>
          <a:p>
            <a:pPr marL="342900" indent="-342900">
              <a:buFont typeface="+mj-lt"/>
              <a:buAutoNum type="arabicPeriod"/>
            </a:pPr>
            <a:r>
              <a:rPr lang="en-US" sz="2400">
                <a:latin typeface="Palatino Linotype" panose="02040502050505030304" pitchFamily="18" charset="0"/>
              </a:rPr>
              <a:t>ImageIcon</a:t>
            </a:r>
          </a:p>
          <a:p>
            <a:endParaRPr lang="en-IN" sz="2400">
              <a:latin typeface="Palatino Linotype" panose="02040502050505030304" pitchFamily="18" charset="0"/>
            </a:endParaRPr>
          </a:p>
        </p:txBody>
      </p:sp>
      <p:grpSp>
        <p:nvGrpSpPr>
          <p:cNvPr id="5" name="Google Shape;63;p12">
            <a:extLst>
              <a:ext uri="{FF2B5EF4-FFF2-40B4-BE49-F238E27FC236}">
                <a16:creationId xmlns:a16="http://schemas.microsoft.com/office/drawing/2014/main" id="{71218FC5-F9C9-FEC1-AFB1-00E9F7E2C493}"/>
              </a:ext>
            </a:extLst>
          </p:cNvPr>
          <p:cNvGrpSpPr/>
          <p:nvPr/>
        </p:nvGrpSpPr>
        <p:grpSpPr>
          <a:xfrm>
            <a:off x="5122427" y="625098"/>
            <a:ext cx="3841143" cy="3893303"/>
            <a:chOff x="5122427" y="668001"/>
            <a:chExt cx="3841143" cy="3893303"/>
          </a:xfrm>
        </p:grpSpPr>
        <p:grpSp>
          <p:nvGrpSpPr>
            <p:cNvPr id="6" name="Google Shape;64;p12">
              <a:extLst>
                <a:ext uri="{FF2B5EF4-FFF2-40B4-BE49-F238E27FC236}">
                  <a16:creationId xmlns:a16="http://schemas.microsoft.com/office/drawing/2014/main" id="{E03B35AB-9122-C744-1F7F-A734E31C7304}"/>
                </a:ext>
              </a:extLst>
            </p:cNvPr>
            <p:cNvGrpSpPr/>
            <p:nvPr/>
          </p:nvGrpSpPr>
          <p:grpSpPr>
            <a:xfrm>
              <a:off x="5144045" y="893590"/>
              <a:ext cx="2833667" cy="2964311"/>
              <a:chOff x="3860721" y="1330073"/>
              <a:chExt cx="3544299" cy="3707706"/>
            </a:xfrm>
          </p:grpSpPr>
          <p:sp>
            <p:nvSpPr>
              <p:cNvPr id="173" name="Google Shape;65;p12">
                <a:extLst>
                  <a:ext uri="{FF2B5EF4-FFF2-40B4-BE49-F238E27FC236}">
                    <a16:creationId xmlns:a16="http://schemas.microsoft.com/office/drawing/2014/main" id="{E922BECF-9AA0-6300-DE04-B0E70D611BE2}"/>
                  </a:ext>
                </a:extLst>
              </p:cNvPr>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66;p12">
                <a:extLst>
                  <a:ext uri="{FF2B5EF4-FFF2-40B4-BE49-F238E27FC236}">
                    <a16:creationId xmlns:a16="http://schemas.microsoft.com/office/drawing/2014/main" id="{18F048BE-F413-27B6-415D-955E775C4EA5}"/>
                  </a:ext>
                </a:extLst>
              </p:cNvPr>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67;p12">
                <a:extLst>
                  <a:ext uri="{FF2B5EF4-FFF2-40B4-BE49-F238E27FC236}">
                    <a16:creationId xmlns:a16="http://schemas.microsoft.com/office/drawing/2014/main" id="{A6A37A6D-CFA4-AC2A-6777-F0CF9DA56970}"/>
                  </a:ext>
                </a:extLst>
              </p:cNvPr>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68;p12">
                <a:extLst>
                  <a:ext uri="{FF2B5EF4-FFF2-40B4-BE49-F238E27FC236}">
                    <a16:creationId xmlns:a16="http://schemas.microsoft.com/office/drawing/2014/main" id="{33735AE1-B630-0BCF-A662-48D2D437C68B}"/>
                  </a:ext>
                </a:extLst>
              </p:cNvPr>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69;p12">
                <a:extLst>
                  <a:ext uri="{FF2B5EF4-FFF2-40B4-BE49-F238E27FC236}">
                    <a16:creationId xmlns:a16="http://schemas.microsoft.com/office/drawing/2014/main" id="{7A1825A5-359E-751D-73C9-77CBB53BC747}"/>
                  </a:ext>
                </a:extLst>
              </p:cNvPr>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70;p12">
                <a:extLst>
                  <a:ext uri="{FF2B5EF4-FFF2-40B4-BE49-F238E27FC236}">
                    <a16:creationId xmlns:a16="http://schemas.microsoft.com/office/drawing/2014/main" id="{A4A3D6A2-BDC1-E17B-45D7-8F4F717E2DA0}"/>
                  </a:ext>
                </a:extLst>
              </p:cNvPr>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71;p12">
                <a:extLst>
                  <a:ext uri="{FF2B5EF4-FFF2-40B4-BE49-F238E27FC236}">
                    <a16:creationId xmlns:a16="http://schemas.microsoft.com/office/drawing/2014/main" id="{BA6E89E6-9879-E8A7-2BFE-748BA824840B}"/>
                  </a:ext>
                </a:extLst>
              </p:cNvPr>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72;p12">
                <a:extLst>
                  <a:ext uri="{FF2B5EF4-FFF2-40B4-BE49-F238E27FC236}">
                    <a16:creationId xmlns:a16="http://schemas.microsoft.com/office/drawing/2014/main" id="{B8081619-6E51-9C18-93FB-45A93A786103}"/>
                  </a:ext>
                </a:extLst>
              </p:cNvPr>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73;p12">
                <a:extLst>
                  <a:ext uri="{FF2B5EF4-FFF2-40B4-BE49-F238E27FC236}">
                    <a16:creationId xmlns:a16="http://schemas.microsoft.com/office/drawing/2014/main" id="{62CB4390-AE5E-C746-C38F-D25C315E5694}"/>
                  </a:ext>
                </a:extLst>
              </p:cNvPr>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74;p12">
                <a:extLst>
                  <a:ext uri="{FF2B5EF4-FFF2-40B4-BE49-F238E27FC236}">
                    <a16:creationId xmlns:a16="http://schemas.microsoft.com/office/drawing/2014/main" id="{02434F1D-3665-81D8-03D9-C017C83129BB}"/>
                  </a:ext>
                </a:extLst>
              </p:cNvPr>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75;p12">
                <a:extLst>
                  <a:ext uri="{FF2B5EF4-FFF2-40B4-BE49-F238E27FC236}">
                    <a16:creationId xmlns:a16="http://schemas.microsoft.com/office/drawing/2014/main" id="{2CCE2E93-7682-3566-3CA6-7246586A418C}"/>
                  </a:ext>
                </a:extLst>
              </p:cNvPr>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76;p12">
                <a:extLst>
                  <a:ext uri="{FF2B5EF4-FFF2-40B4-BE49-F238E27FC236}">
                    <a16:creationId xmlns:a16="http://schemas.microsoft.com/office/drawing/2014/main" id="{BBEA7056-C915-8101-1F1C-8D6B8EE6785E}"/>
                  </a:ext>
                </a:extLst>
              </p:cNvPr>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77;p12">
                <a:extLst>
                  <a:ext uri="{FF2B5EF4-FFF2-40B4-BE49-F238E27FC236}">
                    <a16:creationId xmlns:a16="http://schemas.microsoft.com/office/drawing/2014/main" id="{EB50E7DB-6776-AD7B-B0EC-0CBAD3C2384A}"/>
                  </a:ext>
                </a:extLst>
              </p:cNvPr>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78;p12">
                <a:extLst>
                  <a:ext uri="{FF2B5EF4-FFF2-40B4-BE49-F238E27FC236}">
                    <a16:creationId xmlns:a16="http://schemas.microsoft.com/office/drawing/2014/main" id="{A55F8259-3BC7-D9A4-F88D-B2280FC32DB3}"/>
                  </a:ext>
                </a:extLst>
              </p:cNvPr>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79;p12">
                <a:extLst>
                  <a:ext uri="{FF2B5EF4-FFF2-40B4-BE49-F238E27FC236}">
                    <a16:creationId xmlns:a16="http://schemas.microsoft.com/office/drawing/2014/main" id="{632A1906-3D58-44FD-BBF6-E970CBB79144}"/>
                  </a:ext>
                </a:extLst>
              </p:cNvPr>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80;p12">
                <a:extLst>
                  <a:ext uri="{FF2B5EF4-FFF2-40B4-BE49-F238E27FC236}">
                    <a16:creationId xmlns:a16="http://schemas.microsoft.com/office/drawing/2014/main" id="{E5F716EF-01DB-9418-ACAD-42D08E21D9C5}"/>
                  </a:ext>
                </a:extLst>
              </p:cNvPr>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81;p12">
                <a:extLst>
                  <a:ext uri="{FF2B5EF4-FFF2-40B4-BE49-F238E27FC236}">
                    <a16:creationId xmlns:a16="http://schemas.microsoft.com/office/drawing/2014/main" id="{FFD3B4F2-67BF-B790-231B-9C64F11A1C1E}"/>
                  </a:ext>
                </a:extLst>
              </p:cNvPr>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82;p12">
                <a:extLst>
                  <a:ext uri="{FF2B5EF4-FFF2-40B4-BE49-F238E27FC236}">
                    <a16:creationId xmlns:a16="http://schemas.microsoft.com/office/drawing/2014/main" id="{772712C1-0427-E815-2743-CE1B0FCE552E}"/>
                  </a:ext>
                </a:extLst>
              </p:cNvPr>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83;p12">
                <a:extLst>
                  <a:ext uri="{FF2B5EF4-FFF2-40B4-BE49-F238E27FC236}">
                    <a16:creationId xmlns:a16="http://schemas.microsoft.com/office/drawing/2014/main" id="{B797EC33-74DF-4DB6-4FB4-5FCE8513B83D}"/>
                  </a:ext>
                </a:extLst>
              </p:cNvPr>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84;p12">
                <a:extLst>
                  <a:ext uri="{FF2B5EF4-FFF2-40B4-BE49-F238E27FC236}">
                    <a16:creationId xmlns:a16="http://schemas.microsoft.com/office/drawing/2014/main" id="{178B47FC-56B7-569A-3D29-AC3B76BAF829}"/>
                  </a:ext>
                </a:extLst>
              </p:cNvPr>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85;p12">
                <a:extLst>
                  <a:ext uri="{FF2B5EF4-FFF2-40B4-BE49-F238E27FC236}">
                    <a16:creationId xmlns:a16="http://schemas.microsoft.com/office/drawing/2014/main" id="{D4AF5DA1-6C84-4ECF-EDB1-95DA0BAD9E02}"/>
                  </a:ext>
                </a:extLst>
              </p:cNvPr>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86;p12">
                <a:extLst>
                  <a:ext uri="{FF2B5EF4-FFF2-40B4-BE49-F238E27FC236}">
                    <a16:creationId xmlns:a16="http://schemas.microsoft.com/office/drawing/2014/main" id="{BD790088-50B1-23B7-F704-7EDEF1092BB4}"/>
                  </a:ext>
                </a:extLst>
              </p:cNvPr>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87;p12">
                <a:extLst>
                  <a:ext uri="{FF2B5EF4-FFF2-40B4-BE49-F238E27FC236}">
                    <a16:creationId xmlns:a16="http://schemas.microsoft.com/office/drawing/2014/main" id="{E7B558AF-8090-9199-0818-980A9E26CAA6}"/>
                  </a:ext>
                </a:extLst>
              </p:cNvPr>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88;p12">
                <a:extLst>
                  <a:ext uri="{FF2B5EF4-FFF2-40B4-BE49-F238E27FC236}">
                    <a16:creationId xmlns:a16="http://schemas.microsoft.com/office/drawing/2014/main" id="{F5228252-F153-B16A-6444-F3E4364C843C}"/>
                  </a:ext>
                </a:extLst>
              </p:cNvPr>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89;p12">
                <a:extLst>
                  <a:ext uri="{FF2B5EF4-FFF2-40B4-BE49-F238E27FC236}">
                    <a16:creationId xmlns:a16="http://schemas.microsoft.com/office/drawing/2014/main" id="{B6ED308D-2333-E6FB-6ED7-AFA179829EC3}"/>
                  </a:ext>
                </a:extLst>
              </p:cNvPr>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90;p12">
                <a:extLst>
                  <a:ext uri="{FF2B5EF4-FFF2-40B4-BE49-F238E27FC236}">
                    <a16:creationId xmlns:a16="http://schemas.microsoft.com/office/drawing/2014/main" id="{E20AACED-A865-6569-738B-65925E4C47A1}"/>
                  </a:ext>
                </a:extLst>
              </p:cNvPr>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91;p12">
                <a:extLst>
                  <a:ext uri="{FF2B5EF4-FFF2-40B4-BE49-F238E27FC236}">
                    <a16:creationId xmlns:a16="http://schemas.microsoft.com/office/drawing/2014/main" id="{544E9490-DFDF-01DB-AC79-A2E848FED43D}"/>
                  </a:ext>
                </a:extLst>
              </p:cNvPr>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92;p12">
                <a:extLst>
                  <a:ext uri="{FF2B5EF4-FFF2-40B4-BE49-F238E27FC236}">
                    <a16:creationId xmlns:a16="http://schemas.microsoft.com/office/drawing/2014/main" id="{F4D6056E-8EBE-BC39-AF8A-7509D1FF84A7}"/>
                  </a:ext>
                </a:extLst>
              </p:cNvPr>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93;p12">
                <a:extLst>
                  <a:ext uri="{FF2B5EF4-FFF2-40B4-BE49-F238E27FC236}">
                    <a16:creationId xmlns:a16="http://schemas.microsoft.com/office/drawing/2014/main" id="{5CE17A81-BB66-07E4-D6BF-E3E60B9E247E}"/>
                  </a:ext>
                </a:extLst>
              </p:cNvPr>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94;p12">
                <a:extLst>
                  <a:ext uri="{FF2B5EF4-FFF2-40B4-BE49-F238E27FC236}">
                    <a16:creationId xmlns:a16="http://schemas.microsoft.com/office/drawing/2014/main" id="{A5AC02FE-B77F-E69C-7EAF-293497E74D07}"/>
                  </a:ext>
                </a:extLst>
              </p:cNvPr>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95;p12">
                <a:extLst>
                  <a:ext uri="{FF2B5EF4-FFF2-40B4-BE49-F238E27FC236}">
                    <a16:creationId xmlns:a16="http://schemas.microsoft.com/office/drawing/2014/main" id="{35AB3DC2-D278-57E9-EAB3-D95E1259DDF2}"/>
                  </a:ext>
                </a:extLst>
              </p:cNvPr>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96;p12">
                <a:extLst>
                  <a:ext uri="{FF2B5EF4-FFF2-40B4-BE49-F238E27FC236}">
                    <a16:creationId xmlns:a16="http://schemas.microsoft.com/office/drawing/2014/main" id="{AAA438B9-8036-4D96-F01E-8B2E0E13DF10}"/>
                  </a:ext>
                </a:extLst>
              </p:cNvPr>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97;p12">
                <a:extLst>
                  <a:ext uri="{FF2B5EF4-FFF2-40B4-BE49-F238E27FC236}">
                    <a16:creationId xmlns:a16="http://schemas.microsoft.com/office/drawing/2014/main" id="{1B6E5E15-33DC-758B-7C43-74BDD0FE85F7}"/>
                  </a:ext>
                </a:extLst>
              </p:cNvPr>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98;p12">
                <a:extLst>
                  <a:ext uri="{FF2B5EF4-FFF2-40B4-BE49-F238E27FC236}">
                    <a16:creationId xmlns:a16="http://schemas.microsoft.com/office/drawing/2014/main" id="{85E7EAD7-BA87-2B28-C877-103FCDFDC947}"/>
                  </a:ext>
                </a:extLst>
              </p:cNvPr>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99;p12">
                <a:extLst>
                  <a:ext uri="{FF2B5EF4-FFF2-40B4-BE49-F238E27FC236}">
                    <a16:creationId xmlns:a16="http://schemas.microsoft.com/office/drawing/2014/main" id="{5E1845BB-DC85-D851-A99D-12E391F67D01}"/>
                  </a:ext>
                </a:extLst>
              </p:cNvPr>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100;p12">
                <a:extLst>
                  <a:ext uri="{FF2B5EF4-FFF2-40B4-BE49-F238E27FC236}">
                    <a16:creationId xmlns:a16="http://schemas.microsoft.com/office/drawing/2014/main" id="{8C4C53E5-B8AC-5E16-D5BE-681FAF41830C}"/>
                  </a:ext>
                </a:extLst>
              </p:cNvPr>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101;p12">
                <a:extLst>
                  <a:ext uri="{FF2B5EF4-FFF2-40B4-BE49-F238E27FC236}">
                    <a16:creationId xmlns:a16="http://schemas.microsoft.com/office/drawing/2014/main" id="{34CFC46A-842E-561F-0AB1-8D0B6D4F23D2}"/>
                  </a:ext>
                </a:extLst>
              </p:cNvPr>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102;p12">
                <a:extLst>
                  <a:ext uri="{FF2B5EF4-FFF2-40B4-BE49-F238E27FC236}">
                    <a16:creationId xmlns:a16="http://schemas.microsoft.com/office/drawing/2014/main" id="{772867A0-B9E1-3A64-4B2A-8EC582981791}"/>
                  </a:ext>
                </a:extLst>
              </p:cNvPr>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103;p12">
                <a:extLst>
                  <a:ext uri="{FF2B5EF4-FFF2-40B4-BE49-F238E27FC236}">
                    <a16:creationId xmlns:a16="http://schemas.microsoft.com/office/drawing/2014/main" id="{2E3BB507-8AFE-17B4-2B50-C6A17868C5B6}"/>
                  </a:ext>
                </a:extLst>
              </p:cNvPr>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104;p12">
                <a:extLst>
                  <a:ext uri="{FF2B5EF4-FFF2-40B4-BE49-F238E27FC236}">
                    <a16:creationId xmlns:a16="http://schemas.microsoft.com/office/drawing/2014/main" id="{C25E8999-B7A6-324D-6A8C-3B725C9FDF6D}"/>
                  </a:ext>
                </a:extLst>
              </p:cNvPr>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105;p12">
                <a:extLst>
                  <a:ext uri="{FF2B5EF4-FFF2-40B4-BE49-F238E27FC236}">
                    <a16:creationId xmlns:a16="http://schemas.microsoft.com/office/drawing/2014/main" id="{51A2B45D-3910-89AD-E639-76B45C3160AB}"/>
                  </a:ext>
                </a:extLst>
              </p:cNvPr>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106;p12">
                <a:extLst>
                  <a:ext uri="{FF2B5EF4-FFF2-40B4-BE49-F238E27FC236}">
                    <a16:creationId xmlns:a16="http://schemas.microsoft.com/office/drawing/2014/main" id="{C87F54F9-5805-D39B-5467-D1554759AC60}"/>
                  </a:ext>
                </a:extLst>
              </p:cNvPr>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107;p12">
                <a:extLst>
                  <a:ext uri="{FF2B5EF4-FFF2-40B4-BE49-F238E27FC236}">
                    <a16:creationId xmlns:a16="http://schemas.microsoft.com/office/drawing/2014/main" id="{2FF64801-7980-6AD7-55E2-D6253736F101}"/>
                  </a:ext>
                </a:extLst>
              </p:cNvPr>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108;p12">
                <a:extLst>
                  <a:ext uri="{FF2B5EF4-FFF2-40B4-BE49-F238E27FC236}">
                    <a16:creationId xmlns:a16="http://schemas.microsoft.com/office/drawing/2014/main" id="{5DDA5943-E432-0761-AF98-491D7565A66C}"/>
                  </a:ext>
                </a:extLst>
              </p:cNvPr>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109;p12">
                <a:extLst>
                  <a:ext uri="{FF2B5EF4-FFF2-40B4-BE49-F238E27FC236}">
                    <a16:creationId xmlns:a16="http://schemas.microsoft.com/office/drawing/2014/main" id="{0EF87D70-65AB-6023-25B0-3E5C873C3C98}"/>
                  </a:ext>
                </a:extLst>
              </p:cNvPr>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110;p12">
                <a:extLst>
                  <a:ext uri="{FF2B5EF4-FFF2-40B4-BE49-F238E27FC236}">
                    <a16:creationId xmlns:a16="http://schemas.microsoft.com/office/drawing/2014/main" id="{E379A2C1-C09D-E489-76AD-658233B20518}"/>
                  </a:ext>
                </a:extLst>
              </p:cNvPr>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111;p12">
                <a:extLst>
                  <a:ext uri="{FF2B5EF4-FFF2-40B4-BE49-F238E27FC236}">
                    <a16:creationId xmlns:a16="http://schemas.microsoft.com/office/drawing/2014/main" id="{43EC2255-4695-2597-A280-B9B7336A13C4}"/>
                  </a:ext>
                </a:extLst>
              </p:cNvPr>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112;p12">
                <a:extLst>
                  <a:ext uri="{FF2B5EF4-FFF2-40B4-BE49-F238E27FC236}">
                    <a16:creationId xmlns:a16="http://schemas.microsoft.com/office/drawing/2014/main" id="{598E9931-3E93-CA18-8442-E2A4B25EB7B8}"/>
                  </a:ext>
                </a:extLst>
              </p:cNvPr>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113;p12">
                <a:extLst>
                  <a:ext uri="{FF2B5EF4-FFF2-40B4-BE49-F238E27FC236}">
                    <a16:creationId xmlns:a16="http://schemas.microsoft.com/office/drawing/2014/main" id="{1D14AC7D-01B3-E08A-A93A-A651EDCD3909}"/>
                  </a:ext>
                </a:extLst>
              </p:cNvPr>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114;p12">
                <a:extLst>
                  <a:ext uri="{FF2B5EF4-FFF2-40B4-BE49-F238E27FC236}">
                    <a16:creationId xmlns:a16="http://schemas.microsoft.com/office/drawing/2014/main" id="{743C2591-2524-887C-40F3-8C242D8465B9}"/>
                  </a:ext>
                </a:extLst>
              </p:cNvPr>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115;p12">
                <a:extLst>
                  <a:ext uri="{FF2B5EF4-FFF2-40B4-BE49-F238E27FC236}">
                    <a16:creationId xmlns:a16="http://schemas.microsoft.com/office/drawing/2014/main" id="{4E292F87-B2E1-95F2-AEE4-2145FF670CA2}"/>
                  </a:ext>
                </a:extLst>
              </p:cNvPr>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116;p12">
                <a:extLst>
                  <a:ext uri="{FF2B5EF4-FFF2-40B4-BE49-F238E27FC236}">
                    <a16:creationId xmlns:a16="http://schemas.microsoft.com/office/drawing/2014/main" id="{E392F24B-C3A2-EAD7-76E6-93FCFD9AE131}"/>
                  </a:ext>
                </a:extLst>
              </p:cNvPr>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117;p12">
                <a:extLst>
                  <a:ext uri="{FF2B5EF4-FFF2-40B4-BE49-F238E27FC236}">
                    <a16:creationId xmlns:a16="http://schemas.microsoft.com/office/drawing/2014/main" id="{3BB05526-81EB-9CA7-24F0-81EEE43F995A}"/>
                  </a:ext>
                </a:extLst>
              </p:cNvPr>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118;p12">
                <a:extLst>
                  <a:ext uri="{FF2B5EF4-FFF2-40B4-BE49-F238E27FC236}">
                    <a16:creationId xmlns:a16="http://schemas.microsoft.com/office/drawing/2014/main" id="{34698FA0-183D-4133-A844-07D4F88C49A3}"/>
                  </a:ext>
                </a:extLst>
              </p:cNvPr>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119;p12">
                <a:extLst>
                  <a:ext uri="{FF2B5EF4-FFF2-40B4-BE49-F238E27FC236}">
                    <a16:creationId xmlns:a16="http://schemas.microsoft.com/office/drawing/2014/main" id="{8CE48BE4-E335-8C32-E5DF-87C1A28875DB}"/>
                  </a:ext>
                </a:extLst>
              </p:cNvPr>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120;p12">
                <a:extLst>
                  <a:ext uri="{FF2B5EF4-FFF2-40B4-BE49-F238E27FC236}">
                    <a16:creationId xmlns:a16="http://schemas.microsoft.com/office/drawing/2014/main" id="{1D90DA04-48F9-3DA5-F0F0-A1FBFD28BB9D}"/>
                  </a:ext>
                </a:extLst>
              </p:cNvPr>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121;p12">
                <a:extLst>
                  <a:ext uri="{FF2B5EF4-FFF2-40B4-BE49-F238E27FC236}">
                    <a16:creationId xmlns:a16="http://schemas.microsoft.com/office/drawing/2014/main" id="{4D44142D-4476-E547-B3E5-97B09857B817}"/>
                  </a:ext>
                </a:extLst>
              </p:cNvPr>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122;p12">
                <a:extLst>
                  <a:ext uri="{FF2B5EF4-FFF2-40B4-BE49-F238E27FC236}">
                    <a16:creationId xmlns:a16="http://schemas.microsoft.com/office/drawing/2014/main" id="{FC495D32-CA58-21C7-12BB-50D5A44E39DE}"/>
                  </a:ext>
                </a:extLst>
              </p:cNvPr>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123;p12">
                <a:extLst>
                  <a:ext uri="{FF2B5EF4-FFF2-40B4-BE49-F238E27FC236}">
                    <a16:creationId xmlns:a16="http://schemas.microsoft.com/office/drawing/2014/main" id="{B9D1B3A6-70AF-8A43-B401-557A9E4DD19F}"/>
                  </a:ext>
                </a:extLst>
              </p:cNvPr>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124;p12">
                <a:extLst>
                  <a:ext uri="{FF2B5EF4-FFF2-40B4-BE49-F238E27FC236}">
                    <a16:creationId xmlns:a16="http://schemas.microsoft.com/office/drawing/2014/main" id="{F9B34EFA-6755-BBCA-E7F2-639E24F4FDA1}"/>
                  </a:ext>
                </a:extLst>
              </p:cNvPr>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125;p12">
                <a:extLst>
                  <a:ext uri="{FF2B5EF4-FFF2-40B4-BE49-F238E27FC236}">
                    <a16:creationId xmlns:a16="http://schemas.microsoft.com/office/drawing/2014/main" id="{D44151AD-336F-5993-ED84-7228DF7E64FC}"/>
                  </a:ext>
                </a:extLst>
              </p:cNvPr>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126;p12">
                <a:extLst>
                  <a:ext uri="{FF2B5EF4-FFF2-40B4-BE49-F238E27FC236}">
                    <a16:creationId xmlns:a16="http://schemas.microsoft.com/office/drawing/2014/main" id="{C9646701-B3A5-4597-350F-DA7ABF0FDC89}"/>
                  </a:ext>
                </a:extLst>
              </p:cNvPr>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127;p12">
                <a:extLst>
                  <a:ext uri="{FF2B5EF4-FFF2-40B4-BE49-F238E27FC236}">
                    <a16:creationId xmlns:a16="http://schemas.microsoft.com/office/drawing/2014/main" id="{B88A5815-7D0B-E6E2-BB8B-B786B84FB91E}"/>
                  </a:ext>
                </a:extLst>
              </p:cNvPr>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128;p12">
                <a:extLst>
                  <a:ext uri="{FF2B5EF4-FFF2-40B4-BE49-F238E27FC236}">
                    <a16:creationId xmlns:a16="http://schemas.microsoft.com/office/drawing/2014/main" id="{FEF900BE-5B60-6B20-3EF4-09060296598D}"/>
                  </a:ext>
                </a:extLst>
              </p:cNvPr>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129;p12">
                <a:extLst>
                  <a:ext uri="{FF2B5EF4-FFF2-40B4-BE49-F238E27FC236}">
                    <a16:creationId xmlns:a16="http://schemas.microsoft.com/office/drawing/2014/main" id="{AEAC3213-1A2C-7DD6-8B46-ABC4573B58CB}"/>
                  </a:ext>
                </a:extLst>
              </p:cNvPr>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130;p12">
                <a:extLst>
                  <a:ext uri="{FF2B5EF4-FFF2-40B4-BE49-F238E27FC236}">
                    <a16:creationId xmlns:a16="http://schemas.microsoft.com/office/drawing/2014/main" id="{692F6642-BE7C-2B6E-5292-5BACDD282B93}"/>
                  </a:ext>
                </a:extLst>
              </p:cNvPr>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131;p12">
                <a:extLst>
                  <a:ext uri="{FF2B5EF4-FFF2-40B4-BE49-F238E27FC236}">
                    <a16:creationId xmlns:a16="http://schemas.microsoft.com/office/drawing/2014/main" id="{8E835088-6330-BC7C-BE7D-61DB6FD86E7B}"/>
                  </a:ext>
                </a:extLst>
              </p:cNvPr>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132;p12">
                <a:extLst>
                  <a:ext uri="{FF2B5EF4-FFF2-40B4-BE49-F238E27FC236}">
                    <a16:creationId xmlns:a16="http://schemas.microsoft.com/office/drawing/2014/main" id="{8E80431E-248D-B2BB-C87F-5CC348C4D33F}"/>
                  </a:ext>
                </a:extLst>
              </p:cNvPr>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133;p12">
                <a:extLst>
                  <a:ext uri="{FF2B5EF4-FFF2-40B4-BE49-F238E27FC236}">
                    <a16:creationId xmlns:a16="http://schemas.microsoft.com/office/drawing/2014/main" id="{17A22DFB-C0B7-C646-984F-F8B8DCF9AE64}"/>
                  </a:ext>
                </a:extLst>
              </p:cNvPr>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134;p12">
                <a:extLst>
                  <a:ext uri="{FF2B5EF4-FFF2-40B4-BE49-F238E27FC236}">
                    <a16:creationId xmlns:a16="http://schemas.microsoft.com/office/drawing/2014/main" id="{58718A03-AC43-36CE-4B2C-8BF58AB43CC2}"/>
                  </a:ext>
                </a:extLst>
              </p:cNvPr>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135;p12">
                <a:extLst>
                  <a:ext uri="{FF2B5EF4-FFF2-40B4-BE49-F238E27FC236}">
                    <a16:creationId xmlns:a16="http://schemas.microsoft.com/office/drawing/2014/main" id="{D3FC7E92-A3A0-E2E7-0532-9BD6B321B1A6}"/>
                  </a:ext>
                </a:extLst>
              </p:cNvPr>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136;p12">
                <a:extLst>
                  <a:ext uri="{FF2B5EF4-FFF2-40B4-BE49-F238E27FC236}">
                    <a16:creationId xmlns:a16="http://schemas.microsoft.com/office/drawing/2014/main" id="{5614E83D-7809-0935-256E-B6E2FF9D4A89}"/>
                  </a:ext>
                </a:extLst>
              </p:cNvPr>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137;p12">
                <a:extLst>
                  <a:ext uri="{FF2B5EF4-FFF2-40B4-BE49-F238E27FC236}">
                    <a16:creationId xmlns:a16="http://schemas.microsoft.com/office/drawing/2014/main" id="{4A07E649-886C-819A-3890-EC739D26E278}"/>
                  </a:ext>
                </a:extLst>
              </p:cNvPr>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138;p12">
                <a:extLst>
                  <a:ext uri="{FF2B5EF4-FFF2-40B4-BE49-F238E27FC236}">
                    <a16:creationId xmlns:a16="http://schemas.microsoft.com/office/drawing/2014/main" id="{828A1138-1787-7E77-1BFC-9163FC729A21}"/>
                  </a:ext>
                </a:extLst>
              </p:cNvPr>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139;p12">
                <a:extLst>
                  <a:ext uri="{FF2B5EF4-FFF2-40B4-BE49-F238E27FC236}">
                    <a16:creationId xmlns:a16="http://schemas.microsoft.com/office/drawing/2014/main" id="{1EA692B0-77B9-8258-7757-53E1ADDE1B0C}"/>
                  </a:ext>
                </a:extLst>
              </p:cNvPr>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140;p12">
                <a:extLst>
                  <a:ext uri="{FF2B5EF4-FFF2-40B4-BE49-F238E27FC236}">
                    <a16:creationId xmlns:a16="http://schemas.microsoft.com/office/drawing/2014/main" id="{E4721C79-3B21-1F13-BE20-678463A8ECE1}"/>
                  </a:ext>
                </a:extLst>
              </p:cNvPr>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141;p12">
                <a:extLst>
                  <a:ext uri="{FF2B5EF4-FFF2-40B4-BE49-F238E27FC236}">
                    <a16:creationId xmlns:a16="http://schemas.microsoft.com/office/drawing/2014/main" id="{411060D7-1974-A562-4643-26418A354E92}"/>
                  </a:ext>
                </a:extLst>
              </p:cNvPr>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142;p12">
                <a:extLst>
                  <a:ext uri="{FF2B5EF4-FFF2-40B4-BE49-F238E27FC236}">
                    <a16:creationId xmlns:a16="http://schemas.microsoft.com/office/drawing/2014/main" id="{012E4C1A-0CF8-BE78-335F-9E4F440D1E69}"/>
                  </a:ext>
                </a:extLst>
              </p:cNvPr>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143;p12">
                <a:extLst>
                  <a:ext uri="{FF2B5EF4-FFF2-40B4-BE49-F238E27FC236}">
                    <a16:creationId xmlns:a16="http://schemas.microsoft.com/office/drawing/2014/main" id="{927C426E-90C7-323B-5147-3D88101466C0}"/>
                  </a:ext>
                </a:extLst>
              </p:cNvPr>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144;p12">
                <a:extLst>
                  <a:ext uri="{FF2B5EF4-FFF2-40B4-BE49-F238E27FC236}">
                    <a16:creationId xmlns:a16="http://schemas.microsoft.com/office/drawing/2014/main" id="{59464F50-E6DD-B988-9B62-E9D31242F430}"/>
                  </a:ext>
                </a:extLst>
              </p:cNvPr>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145;p12">
                <a:extLst>
                  <a:ext uri="{FF2B5EF4-FFF2-40B4-BE49-F238E27FC236}">
                    <a16:creationId xmlns:a16="http://schemas.microsoft.com/office/drawing/2014/main" id="{E56250B0-BBB0-05B8-D5F8-FE0566F911BD}"/>
                  </a:ext>
                </a:extLst>
              </p:cNvPr>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146;p12">
                <a:extLst>
                  <a:ext uri="{FF2B5EF4-FFF2-40B4-BE49-F238E27FC236}">
                    <a16:creationId xmlns:a16="http://schemas.microsoft.com/office/drawing/2014/main" id="{9722E3F4-E1B8-41AF-57CB-4857097E16F1}"/>
                  </a:ext>
                </a:extLst>
              </p:cNvPr>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147;p12">
                <a:extLst>
                  <a:ext uri="{FF2B5EF4-FFF2-40B4-BE49-F238E27FC236}">
                    <a16:creationId xmlns:a16="http://schemas.microsoft.com/office/drawing/2014/main" id="{E7912862-0012-6274-855D-766A6E04CB03}"/>
                  </a:ext>
                </a:extLst>
              </p:cNvPr>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148;p12">
                <a:extLst>
                  <a:ext uri="{FF2B5EF4-FFF2-40B4-BE49-F238E27FC236}">
                    <a16:creationId xmlns:a16="http://schemas.microsoft.com/office/drawing/2014/main" id="{9BB51D6A-FF9C-B5D5-11D8-BCE09558272B}"/>
                  </a:ext>
                </a:extLst>
              </p:cNvPr>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149;p12">
                <a:extLst>
                  <a:ext uri="{FF2B5EF4-FFF2-40B4-BE49-F238E27FC236}">
                    <a16:creationId xmlns:a16="http://schemas.microsoft.com/office/drawing/2014/main" id="{EF347283-4E2B-C120-B8CE-A36DFDC3B553}"/>
                  </a:ext>
                </a:extLst>
              </p:cNvPr>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150;p12">
                <a:extLst>
                  <a:ext uri="{FF2B5EF4-FFF2-40B4-BE49-F238E27FC236}">
                    <a16:creationId xmlns:a16="http://schemas.microsoft.com/office/drawing/2014/main" id="{63E86566-80B9-55FE-0FE0-E15EBA6AC013}"/>
                  </a:ext>
                </a:extLst>
              </p:cNvPr>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151;p12">
                <a:extLst>
                  <a:ext uri="{FF2B5EF4-FFF2-40B4-BE49-F238E27FC236}">
                    <a16:creationId xmlns:a16="http://schemas.microsoft.com/office/drawing/2014/main" id="{CFA1F076-72BF-85CB-2DF0-164DCFCF88FA}"/>
                  </a:ext>
                </a:extLst>
              </p:cNvPr>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152;p12">
                <a:extLst>
                  <a:ext uri="{FF2B5EF4-FFF2-40B4-BE49-F238E27FC236}">
                    <a16:creationId xmlns:a16="http://schemas.microsoft.com/office/drawing/2014/main" id="{8AAF3198-A02E-EAC7-166B-D45A1E37F3E4}"/>
                  </a:ext>
                </a:extLst>
              </p:cNvPr>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153;p12">
                <a:extLst>
                  <a:ext uri="{FF2B5EF4-FFF2-40B4-BE49-F238E27FC236}">
                    <a16:creationId xmlns:a16="http://schemas.microsoft.com/office/drawing/2014/main" id="{125F5803-6E99-8680-9858-9EB31D2BFFF3}"/>
                  </a:ext>
                </a:extLst>
              </p:cNvPr>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154;p12">
                <a:extLst>
                  <a:ext uri="{FF2B5EF4-FFF2-40B4-BE49-F238E27FC236}">
                    <a16:creationId xmlns:a16="http://schemas.microsoft.com/office/drawing/2014/main" id="{487B0B24-8549-6DE8-6B17-887F98563743}"/>
                  </a:ext>
                </a:extLst>
              </p:cNvPr>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155;p12">
                <a:extLst>
                  <a:ext uri="{FF2B5EF4-FFF2-40B4-BE49-F238E27FC236}">
                    <a16:creationId xmlns:a16="http://schemas.microsoft.com/office/drawing/2014/main" id="{8A9AA919-F63A-427F-9124-DC2651C96EEB}"/>
                  </a:ext>
                </a:extLst>
              </p:cNvPr>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156;p12">
                <a:extLst>
                  <a:ext uri="{FF2B5EF4-FFF2-40B4-BE49-F238E27FC236}">
                    <a16:creationId xmlns:a16="http://schemas.microsoft.com/office/drawing/2014/main" id="{4DA133E5-3A58-AE57-E5D0-B83C88A3E308}"/>
                  </a:ext>
                </a:extLst>
              </p:cNvPr>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157;p12">
                <a:extLst>
                  <a:ext uri="{FF2B5EF4-FFF2-40B4-BE49-F238E27FC236}">
                    <a16:creationId xmlns:a16="http://schemas.microsoft.com/office/drawing/2014/main" id="{8D7FB3DF-BB82-C881-262F-F88F71BBC0CE}"/>
                  </a:ext>
                </a:extLst>
              </p:cNvPr>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158;p12">
                <a:extLst>
                  <a:ext uri="{FF2B5EF4-FFF2-40B4-BE49-F238E27FC236}">
                    <a16:creationId xmlns:a16="http://schemas.microsoft.com/office/drawing/2014/main" id="{DFF26DDF-CBEC-9F4F-F9C8-03C3CDCCD05A}"/>
                  </a:ext>
                </a:extLst>
              </p:cNvPr>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159;p12">
                <a:extLst>
                  <a:ext uri="{FF2B5EF4-FFF2-40B4-BE49-F238E27FC236}">
                    <a16:creationId xmlns:a16="http://schemas.microsoft.com/office/drawing/2014/main" id="{A3D5414B-9E73-F846-A326-3F5B8A5BAC8C}"/>
                  </a:ext>
                </a:extLst>
              </p:cNvPr>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160;p12">
                <a:extLst>
                  <a:ext uri="{FF2B5EF4-FFF2-40B4-BE49-F238E27FC236}">
                    <a16:creationId xmlns:a16="http://schemas.microsoft.com/office/drawing/2014/main" id="{810C245B-931C-628E-5F6B-57096870DABF}"/>
                  </a:ext>
                </a:extLst>
              </p:cNvPr>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161;p12">
                <a:extLst>
                  <a:ext uri="{FF2B5EF4-FFF2-40B4-BE49-F238E27FC236}">
                    <a16:creationId xmlns:a16="http://schemas.microsoft.com/office/drawing/2014/main" id="{39691230-039D-2503-0558-BBE24D236554}"/>
                  </a:ext>
                </a:extLst>
              </p:cNvPr>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162;p12">
                <a:extLst>
                  <a:ext uri="{FF2B5EF4-FFF2-40B4-BE49-F238E27FC236}">
                    <a16:creationId xmlns:a16="http://schemas.microsoft.com/office/drawing/2014/main" id="{D38A696A-7CCB-06DF-4E29-DF0165607A91}"/>
                  </a:ext>
                </a:extLst>
              </p:cNvPr>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163;p12">
                <a:extLst>
                  <a:ext uri="{FF2B5EF4-FFF2-40B4-BE49-F238E27FC236}">
                    <a16:creationId xmlns:a16="http://schemas.microsoft.com/office/drawing/2014/main" id="{E564CD24-3F91-7A57-9010-F725ED0C31B3}"/>
                  </a:ext>
                </a:extLst>
              </p:cNvPr>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164;p12">
                <a:extLst>
                  <a:ext uri="{FF2B5EF4-FFF2-40B4-BE49-F238E27FC236}">
                    <a16:creationId xmlns:a16="http://schemas.microsoft.com/office/drawing/2014/main" id="{935A1EE8-78FA-CD1D-B7E6-5F394A0AF1D3}"/>
                  </a:ext>
                </a:extLst>
              </p:cNvPr>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165;p12">
                <a:extLst>
                  <a:ext uri="{FF2B5EF4-FFF2-40B4-BE49-F238E27FC236}">
                    <a16:creationId xmlns:a16="http://schemas.microsoft.com/office/drawing/2014/main" id="{3D2066F3-0FD1-9BD3-271D-5AEC613B0508}"/>
                  </a:ext>
                </a:extLst>
              </p:cNvPr>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166;p12">
                <a:extLst>
                  <a:ext uri="{FF2B5EF4-FFF2-40B4-BE49-F238E27FC236}">
                    <a16:creationId xmlns:a16="http://schemas.microsoft.com/office/drawing/2014/main" id="{8F3D58BD-2B96-F1C0-8AA7-A48DFB591EA5}"/>
                  </a:ext>
                </a:extLst>
              </p:cNvPr>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167;p12">
                <a:extLst>
                  <a:ext uri="{FF2B5EF4-FFF2-40B4-BE49-F238E27FC236}">
                    <a16:creationId xmlns:a16="http://schemas.microsoft.com/office/drawing/2014/main" id="{7FC4EB88-3E34-A31C-2E5C-E4B298CEBCDA}"/>
                  </a:ext>
                </a:extLst>
              </p:cNvPr>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168;p12">
                <a:extLst>
                  <a:ext uri="{FF2B5EF4-FFF2-40B4-BE49-F238E27FC236}">
                    <a16:creationId xmlns:a16="http://schemas.microsoft.com/office/drawing/2014/main" id="{08447FDC-FF49-AC5B-A724-74DDE7F0DB48}"/>
                  </a:ext>
                </a:extLst>
              </p:cNvPr>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169;p12">
                <a:extLst>
                  <a:ext uri="{FF2B5EF4-FFF2-40B4-BE49-F238E27FC236}">
                    <a16:creationId xmlns:a16="http://schemas.microsoft.com/office/drawing/2014/main" id="{18225DA8-73E8-97FD-6037-3084B8266BAA}"/>
                  </a:ext>
                </a:extLst>
              </p:cNvPr>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170;p12">
                <a:extLst>
                  <a:ext uri="{FF2B5EF4-FFF2-40B4-BE49-F238E27FC236}">
                    <a16:creationId xmlns:a16="http://schemas.microsoft.com/office/drawing/2014/main" id="{E784C743-CE65-06A1-748A-4D30F013AFAA}"/>
                  </a:ext>
                </a:extLst>
              </p:cNvPr>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171;p12">
                <a:extLst>
                  <a:ext uri="{FF2B5EF4-FFF2-40B4-BE49-F238E27FC236}">
                    <a16:creationId xmlns:a16="http://schemas.microsoft.com/office/drawing/2014/main" id="{8B2382F6-369A-1357-797F-DF068685527E}"/>
                  </a:ext>
                </a:extLst>
              </p:cNvPr>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 name="Google Shape;172;p12">
              <a:extLst>
                <a:ext uri="{FF2B5EF4-FFF2-40B4-BE49-F238E27FC236}">
                  <a16:creationId xmlns:a16="http://schemas.microsoft.com/office/drawing/2014/main" id="{CACEADAA-72A4-9707-B2E1-8DCCF87DBD97}"/>
                </a:ext>
              </a:extLst>
            </p:cNvPr>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173;p12">
              <a:extLst>
                <a:ext uri="{FF2B5EF4-FFF2-40B4-BE49-F238E27FC236}">
                  <a16:creationId xmlns:a16="http://schemas.microsoft.com/office/drawing/2014/main" id="{7F3C4C9D-3870-8CA9-5CB0-5AE56EA9A0F9}"/>
                </a:ext>
              </a:extLst>
            </p:cNvPr>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174;p12">
              <a:extLst>
                <a:ext uri="{FF2B5EF4-FFF2-40B4-BE49-F238E27FC236}">
                  <a16:creationId xmlns:a16="http://schemas.microsoft.com/office/drawing/2014/main" id="{29AFB02B-03B8-92C8-F2C4-F73204E1304D}"/>
                </a:ext>
              </a:extLst>
            </p:cNvPr>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75;p12">
              <a:extLst>
                <a:ext uri="{FF2B5EF4-FFF2-40B4-BE49-F238E27FC236}">
                  <a16:creationId xmlns:a16="http://schemas.microsoft.com/office/drawing/2014/main" id="{0BE668C2-51CE-05EB-286B-680C697647B8}"/>
                </a:ext>
              </a:extLst>
            </p:cNvPr>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76;p12">
              <a:extLst>
                <a:ext uri="{FF2B5EF4-FFF2-40B4-BE49-F238E27FC236}">
                  <a16:creationId xmlns:a16="http://schemas.microsoft.com/office/drawing/2014/main" id="{E05F6F5B-0A5D-3D4F-A49F-38642B010ED5}"/>
                </a:ext>
              </a:extLst>
            </p:cNvPr>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77;p12">
              <a:extLst>
                <a:ext uri="{FF2B5EF4-FFF2-40B4-BE49-F238E27FC236}">
                  <a16:creationId xmlns:a16="http://schemas.microsoft.com/office/drawing/2014/main" id="{F6565C85-75A3-BEAA-E4D7-89586496C4A2}"/>
                </a:ext>
              </a:extLst>
            </p:cNvPr>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78;p12">
              <a:extLst>
                <a:ext uri="{FF2B5EF4-FFF2-40B4-BE49-F238E27FC236}">
                  <a16:creationId xmlns:a16="http://schemas.microsoft.com/office/drawing/2014/main" id="{531C225A-945C-642A-4087-29B85C8E0402}"/>
                </a:ext>
              </a:extLst>
            </p:cNvPr>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79;p12">
              <a:extLst>
                <a:ext uri="{FF2B5EF4-FFF2-40B4-BE49-F238E27FC236}">
                  <a16:creationId xmlns:a16="http://schemas.microsoft.com/office/drawing/2014/main" id="{95452FF2-AD03-DC96-01B1-0BC53A0C3239}"/>
                </a:ext>
              </a:extLst>
            </p:cNvPr>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80;p12">
              <a:extLst>
                <a:ext uri="{FF2B5EF4-FFF2-40B4-BE49-F238E27FC236}">
                  <a16:creationId xmlns:a16="http://schemas.microsoft.com/office/drawing/2014/main" id="{A5C57142-3FC5-1D0F-F270-25D77E347A59}"/>
                </a:ext>
              </a:extLst>
            </p:cNvPr>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81;p12">
              <a:extLst>
                <a:ext uri="{FF2B5EF4-FFF2-40B4-BE49-F238E27FC236}">
                  <a16:creationId xmlns:a16="http://schemas.microsoft.com/office/drawing/2014/main" id="{068C1175-DB9D-0136-04C8-069D14CFB690}"/>
                </a:ext>
              </a:extLst>
            </p:cNvPr>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82;p12">
              <a:extLst>
                <a:ext uri="{FF2B5EF4-FFF2-40B4-BE49-F238E27FC236}">
                  <a16:creationId xmlns:a16="http://schemas.microsoft.com/office/drawing/2014/main" id="{CED7325F-0868-0C5B-393B-D6CCB3F7854F}"/>
                </a:ext>
              </a:extLst>
            </p:cNvPr>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3;p12">
              <a:extLst>
                <a:ext uri="{FF2B5EF4-FFF2-40B4-BE49-F238E27FC236}">
                  <a16:creationId xmlns:a16="http://schemas.microsoft.com/office/drawing/2014/main" id="{0C33699A-86DA-FB00-0988-0107F71B8DD5}"/>
                </a:ext>
              </a:extLst>
            </p:cNvPr>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84;p12">
              <a:extLst>
                <a:ext uri="{FF2B5EF4-FFF2-40B4-BE49-F238E27FC236}">
                  <a16:creationId xmlns:a16="http://schemas.microsoft.com/office/drawing/2014/main" id="{6ADE68CA-AD29-80C6-EEE8-297119FC545B}"/>
                </a:ext>
              </a:extLst>
            </p:cNvPr>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85;p12">
              <a:extLst>
                <a:ext uri="{FF2B5EF4-FFF2-40B4-BE49-F238E27FC236}">
                  <a16:creationId xmlns:a16="http://schemas.microsoft.com/office/drawing/2014/main" id="{F3DCDDBE-CFCD-E961-43FA-369A4E9BE431}"/>
                </a:ext>
              </a:extLst>
            </p:cNvPr>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86;p12">
              <a:extLst>
                <a:ext uri="{FF2B5EF4-FFF2-40B4-BE49-F238E27FC236}">
                  <a16:creationId xmlns:a16="http://schemas.microsoft.com/office/drawing/2014/main" id="{802F7DEB-98FD-1F79-CD01-D975AA4624A1}"/>
                </a:ext>
              </a:extLst>
            </p:cNvPr>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87;p12">
              <a:extLst>
                <a:ext uri="{FF2B5EF4-FFF2-40B4-BE49-F238E27FC236}">
                  <a16:creationId xmlns:a16="http://schemas.microsoft.com/office/drawing/2014/main" id="{72EFEAD7-DCDC-33C1-AFE4-171549111951}"/>
                </a:ext>
              </a:extLst>
            </p:cNvPr>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88;p12">
              <a:extLst>
                <a:ext uri="{FF2B5EF4-FFF2-40B4-BE49-F238E27FC236}">
                  <a16:creationId xmlns:a16="http://schemas.microsoft.com/office/drawing/2014/main" id="{43D53FA1-D714-0F16-8A50-2B6FBBE59D41}"/>
                </a:ext>
              </a:extLst>
            </p:cNvPr>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89;p12">
              <a:extLst>
                <a:ext uri="{FF2B5EF4-FFF2-40B4-BE49-F238E27FC236}">
                  <a16:creationId xmlns:a16="http://schemas.microsoft.com/office/drawing/2014/main" id="{EC984805-5B84-19AD-0191-55DE57FBD8D7}"/>
                </a:ext>
              </a:extLst>
            </p:cNvPr>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90;p12">
              <a:extLst>
                <a:ext uri="{FF2B5EF4-FFF2-40B4-BE49-F238E27FC236}">
                  <a16:creationId xmlns:a16="http://schemas.microsoft.com/office/drawing/2014/main" id="{AB54D4CD-14FC-5F38-54FB-E9D92B9480D4}"/>
                </a:ext>
              </a:extLst>
            </p:cNvPr>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91;p12">
              <a:extLst>
                <a:ext uri="{FF2B5EF4-FFF2-40B4-BE49-F238E27FC236}">
                  <a16:creationId xmlns:a16="http://schemas.microsoft.com/office/drawing/2014/main" id="{3B4E1EA1-CB9E-842D-1828-3E419F50B1A3}"/>
                </a:ext>
              </a:extLst>
            </p:cNvPr>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92;p12">
              <a:extLst>
                <a:ext uri="{FF2B5EF4-FFF2-40B4-BE49-F238E27FC236}">
                  <a16:creationId xmlns:a16="http://schemas.microsoft.com/office/drawing/2014/main" id="{A7CC7645-2C52-A989-1442-1DF1D336DE52}"/>
                </a:ext>
              </a:extLst>
            </p:cNvPr>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193;p12">
              <a:extLst>
                <a:ext uri="{FF2B5EF4-FFF2-40B4-BE49-F238E27FC236}">
                  <a16:creationId xmlns:a16="http://schemas.microsoft.com/office/drawing/2014/main" id="{BA1443E4-7446-609C-72FE-12A5FF4B0665}"/>
                </a:ext>
              </a:extLst>
            </p:cNvPr>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94;p12">
              <a:extLst>
                <a:ext uri="{FF2B5EF4-FFF2-40B4-BE49-F238E27FC236}">
                  <a16:creationId xmlns:a16="http://schemas.microsoft.com/office/drawing/2014/main" id="{4256008D-246B-FFF6-20C7-973D06024066}"/>
                </a:ext>
              </a:extLst>
            </p:cNvPr>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195;p12">
              <a:extLst>
                <a:ext uri="{FF2B5EF4-FFF2-40B4-BE49-F238E27FC236}">
                  <a16:creationId xmlns:a16="http://schemas.microsoft.com/office/drawing/2014/main" id="{66EE6B73-9360-5E06-AB3A-FC82B7903AC4}"/>
                </a:ext>
              </a:extLst>
            </p:cNvPr>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96;p12">
              <a:extLst>
                <a:ext uri="{FF2B5EF4-FFF2-40B4-BE49-F238E27FC236}">
                  <a16:creationId xmlns:a16="http://schemas.microsoft.com/office/drawing/2014/main" id="{1FF037DF-AC22-8113-BD06-C7EDC7FA2A41}"/>
                </a:ext>
              </a:extLst>
            </p:cNvPr>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197;p12">
              <a:extLst>
                <a:ext uri="{FF2B5EF4-FFF2-40B4-BE49-F238E27FC236}">
                  <a16:creationId xmlns:a16="http://schemas.microsoft.com/office/drawing/2014/main" id="{AFF7E8AB-F8A1-F176-DAE0-86DC9AABEAFA}"/>
                </a:ext>
              </a:extLst>
            </p:cNvPr>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98;p12">
              <a:extLst>
                <a:ext uri="{FF2B5EF4-FFF2-40B4-BE49-F238E27FC236}">
                  <a16:creationId xmlns:a16="http://schemas.microsoft.com/office/drawing/2014/main" id="{38FF62FC-86F3-E701-4F7F-E352735BEFC4}"/>
                </a:ext>
              </a:extLst>
            </p:cNvPr>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199;p12">
              <a:extLst>
                <a:ext uri="{FF2B5EF4-FFF2-40B4-BE49-F238E27FC236}">
                  <a16:creationId xmlns:a16="http://schemas.microsoft.com/office/drawing/2014/main" id="{B3315A79-7AA2-8089-3AB6-C5A96FB59E65}"/>
                </a:ext>
              </a:extLst>
            </p:cNvPr>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200;p12">
              <a:extLst>
                <a:ext uri="{FF2B5EF4-FFF2-40B4-BE49-F238E27FC236}">
                  <a16:creationId xmlns:a16="http://schemas.microsoft.com/office/drawing/2014/main" id="{BBD4C02D-7BE8-81D9-D449-44F2E4935F92}"/>
                </a:ext>
              </a:extLst>
            </p:cNvPr>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201;p12">
              <a:extLst>
                <a:ext uri="{FF2B5EF4-FFF2-40B4-BE49-F238E27FC236}">
                  <a16:creationId xmlns:a16="http://schemas.microsoft.com/office/drawing/2014/main" id="{D6B46C98-8592-31ED-4BCC-DFF229066C30}"/>
                </a:ext>
              </a:extLst>
            </p:cNvPr>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202;p12">
              <a:extLst>
                <a:ext uri="{FF2B5EF4-FFF2-40B4-BE49-F238E27FC236}">
                  <a16:creationId xmlns:a16="http://schemas.microsoft.com/office/drawing/2014/main" id="{4A2C784A-A17D-4C37-8500-ABDECFC8D794}"/>
                </a:ext>
              </a:extLst>
            </p:cNvPr>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 name="Google Shape;203;p12">
              <a:extLst>
                <a:ext uri="{FF2B5EF4-FFF2-40B4-BE49-F238E27FC236}">
                  <a16:creationId xmlns:a16="http://schemas.microsoft.com/office/drawing/2014/main" id="{C06E3E20-2915-E180-FEFA-347F5EA1C1CA}"/>
                </a:ext>
              </a:extLst>
            </p:cNvPr>
            <p:cNvGrpSpPr/>
            <p:nvPr/>
          </p:nvGrpSpPr>
          <p:grpSpPr>
            <a:xfrm flipH="1">
              <a:off x="5678143" y="1227582"/>
              <a:ext cx="345795" cy="1043508"/>
              <a:chOff x="5678143" y="1151382"/>
              <a:chExt cx="345795" cy="1043508"/>
            </a:xfrm>
          </p:grpSpPr>
          <p:sp>
            <p:nvSpPr>
              <p:cNvPr id="156" name="Google Shape;204;p12">
                <a:extLst>
                  <a:ext uri="{FF2B5EF4-FFF2-40B4-BE49-F238E27FC236}">
                    <a16:creationId xmlns:a16="http://schemas.microsoft.com/office/drawing/2014/main" id="{EDEAFCDE-CA4E-B8D8-6138-426C24E3BFFD}"/>
                  </a:ext>
                </a:extLst>
              </p:cNvPr>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205;p12">
                <a:extLst>
                  <a:ext uri="{FF2B5EF4-FFF2-40B4-BE49-F238E27FC236}">
                    <a16:creationId xmlns:a16="http://schemas.microsoft.com/office/drawing/2014/main" id="{355DFFC2-C065-4E5E-79C5-F86788E24C47}"/>
                  </a:ext>
                </a:extLst>
              </p:cNvPr>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206;p12">
                <a:extLst>
                  <a:ext uri="{FF2B5EF4-FFF2-40B4-BE49-F238E27FC236}">
                    <a16:creationId xmlns:a16="http://schemas.microsoft.com/office/drawing/2014/main" id="{2553EDD3-B330-7CDE-D39D-6787AA6D81EE}"/>
                  </a:ext>
                </a:extLst>
              </p:cNvPr>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207;p12">
                <a:extLst>
                  <a:ext uri="{FF2B5EF4-FFF2-40B4-BE49-F238E27FC236}">
                    <a16:creationId xmlns:a16="http://schemas.microsoft.com/office/drawing/2014/main" id="{38FACF71-6502-161A-980F-3A55D95B52F5}"/>
                  </a:ext>
                </a:extLst>
              </p:cNvPr>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208;p12">
                <a:extLst>
                  <a:ext uri="{FF2B5EF4-FFF2-40B4-BE49-F238E27FC236}">
                    <a16:creationId xmlns:a16="http://schemas.microsoft.com/office/drawing/2014/main" id="{8AF1B4C4-68A5-7D81-E06C-0C7492C0F693}"/>
                  </a:ext>
                </a:extLst>
              </p:cNvPr>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209;p12">
                <a:extLst>
                  <a:ext uri="{FF2B5EF4-FFF2-40B4-BE49-F238E27FC236}">
                    <a16:creationId xmlns:a16="http://schemas.microsoft.com/office/drawing/2014/main" id="{2D35F12F-F0F1-DB54-BF4F-D009FA03DB75}"/>
                  </a:ext>
                </a:extLst>
              </p:cNvPr>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210;p12">
                <a:extLst>
                  <a:ext uri="{FF2B5EF4-FFF2-40B4-BE49-F238E27FC236}">
                    <a16:creationId xmlns:a16="http://schemas.microsoft.com/office/drawing/2014/main" id="{A25411E3-8F43-2D0F-DAE4-E0AB89AFDE55}"/>
                  </a:ext>
                </a:extLst>
              </p:cNvPr>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211;p12">
                <a:extLst>
                  <a:ext uri="{FF2B5EF4-FFF2-40B4-BE49-F238E27FC236}">
                    <a16:creationId xmlns:a16="http://schemas.microsoft.com/office/drawing/2014/main" id="{BA0D2660-6FA0-CCC9-47BA-531BEEC413F2}"/>
                  </a:ext>
                </a:extLst>
              </p:cNvPr>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212;p12">
                <a:extLst>
                  <a:ext uri="{FF2B5EF4-FFF2-40B4-BE49-F238E27FC236}">
                    <a16:creationId xmlns:a16="http://schemas.microsoft.com/office/drawing/2014/main" id="{F94101FE-70E9-5A24-B12D-D8542BE0576B}"/>
                  </a:ext>
                </a:extLst>
              </p:cNvPr>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213;p12">
                <a:extLst>
                  <a:ext uri="{FF2B5EF4-FFF2-40B4-BE49-F238E27FC236}">
                    <a16:creationId xmlns:a16="http://schemas.microsoft.com/office/drawing/2014/main" id="{9BDEF0DB-EEEA-BE11-BBD5-719BA5C6F2C0}"/>
                  </a:ext>
                </a:extLst>
              </p:cNvPr>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214;p12">
                <a:extLst>
                  <a:ext uri="{FF2B5EF4-FFF2-40B4-BE49-F238E27FC236}">
                    <a16:creationId xmlns:a16="http://schemas.microsoft.com/office/drawing/2014/main" id="{AE96BB02-2A03-FA50-9CE5-79264455D551}"/>
                  </a:ext>
                </a:extLst>
              </p:cNvPr>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215;p12">
                <a:extLst>
                  <a:ext uri="{FF2B5EF4-FFF2-40B4-BE49-F238E27FC236}">
                    <a16:creationId xmlns:a16="http://schemas.microsoft.com/office/drawing/2014/main" id="{C6C0CEBA-C60D-F58D-3599-9FF5E5677FAB}"/>
                  </a:ext>
                </a:extLst>
              </p:cNvPr>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216;p12">
                <a:extLst>
                  <a:ext uri="{FF2B5EF4-FFF2-40B4-BE49-F238E27FC236}">
                    <a16:creationId xmlns:a16="http://schemas.microsoft.com/office/drawing/2014/main" id="{05127520-7F3C-50C0-0242-BDD2CAAB268A}"/>
                  </a:ext>
                </a:extLst>
              </p:cNvPr>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217;p12">
                <a:extLst>
                  <a:ext uri="{FF2B5EF4-FFF2-40B4-BE49-F238E27FC236}">
                    <a16:creationId xmlns:a16="http://schemas.microsoft.com/office/drawing/2014/main" id="{E756DD6D-6090-3806-96DF-079E856287B2}"/>
                  </a:ext>
                </a:extLst>
              </p:cNvPr>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218;p12">
                <a:extLst>
                  <a:ext uri="{FF2B5EF4-FFF2-40B4-BE49-F238E27FC236}">
                    <a16:creationId xmlns:a16="http://schemas.microsoft.com/office/drawing/2014/main" id="{651877C2-086A-A696-1DBE-55D94542421C}"/>
                  </a:ext>
                </a:extLst>
              </p:cNvPr>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219;p12">
                <a:extLst>
                  <a:ext uri="{FF2B5EF4-FFF2-40B4-BE49-F238E27FC236}">
                    <a16:creationId xmlns:a16="http://schemas.microsoft.com/office/drawing/2014/main" id="{F816F410-3B3E-CD4D-297C-715A26A8089E}"/>
                  </a:ext>
                </a:extLst>
              </p:cNvPr>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220;p12">
                <a:extLst>
                  <a:ext uri="{FF2B5EF4-FFF2-40B4-BE49-F238E27FC236}">
                    <a16:creationId xmlns:a16="http://schemas.microsoft.com/office/drawing/2014/main" id="{9E12DF6F-2FD6-70E6-225B-5E4AF5FAD505}"/>
                  </a:ext>
                </a:extLst>
              </p:cNvPr>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 name="Google Shape;221;p12">
              <a:extLst>
                <a:ext uri="{FF2B5EF4-FFF2-40B4-BE49-F238E27FC236}">
                  <a16:creationId xmlns:a16="http://schemas.microsoft.com/office/drawing/2014/main" id="{3BC3C8BA-2916-817E-D63D-AE50B6E2B663}"/>
                </a:ext>
              </a:extLst>
            </p:cNvPr>
            <p:cNvGrpSpPr/>
            <p:nvPr/>
          </p:nvGrpSpPr>
          <p:grpSpPr>
            <a:xfrm>
              <a:off x="5122427" y="3292365"/>
              <a:ext cx="823270" cy="1268939"/>
              <a:chOff x="5490177" y="3555452"/>
              <a:chExt cx="823270" cy="1268939"/>
            </a:xfrm>
          </p:grpSpPr>
          <p:sp>
            <p:nvSpPr>
              <p:cNvPr id="125" name="Google Shape;222;p12">
                <a:extLst>
                  <a:ext uri="{FF2B5EF4-FFF2-40B4-BE49-F238E27FC236}">
                    <a16:creationId xmlns:a16="http://schemas.microsoft.com/office/drawing/2014/main" id="{57BEFC10-F2AE-C568-9414-AEBC8B093888}"/>
                  </a:ext>
                </a:extLst>
              </p:cNvPr>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223;p12">
                <a:extLst>
                  <a:ext uri="{FF2B5EF4-FFF2-40B4-BE49-F238E27FC236}">
                    <a16:creationId xmlns:a16="http://schemas.microsoft.com/office/drawing/2014/main" id="{2C79C774-E4D8-B29E-D378-5FA7CE0D10E4}"/>
                  </a:ext>
                </a:extLst>
              </p:cNvPr>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224;p12">
                <a:extLst>
                  <a:ext uri="{FF2B5EF4-FFF2-40B4-BE49-F238E27FC236}">
                    <a16:creationId xmlns:a16="http://schemas.microsoft.com/office/drawing/2014/main" id="{925AF720-0467-E2BF-A0B3-793A382F2CD7}"/>
                  </a:ext>
                </a:extLst>
              </p:cNvPr>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225;p12">
                <a:extLst>
                  <a:ext uri="{FF2B5EF4-FFF2-40B4-BE49-F238E27FC236}">
                    <a16:creationId xmlns:a16="http://schemas.microsoft.com/office/drawing/2014/main" id="{D7E3B58C-7BAD-75BF-A811-1836403B0A10}"/>
                  </a:ext>
                </a:extLst>
              </p:cNvPr>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226;p12">
                <a:extLst>
                  <a:ext uri="{FF2B5EF4-FFF2-40B4-BE49-F238E27FC236}">
                    <a16:creationId xmlns:a16="http://schemas.microsoft.com/office/drawing/2014/main" id="{0DB8A228-7F5D-CDED-3DD4-AFF57856FA2A}"/>
                  </a:ext>
                </a:extLst>
              </p:cNvPr>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227;p12">
                <a:extLst>
                  <a:ext uri="{FF2B5EF4-FFF2-40B4-BE49-F238E27FC236}">
                    <a16:creationId xmlns:a16="http://schemas.microsoft.com/office/drawing/2014/main" id="{E60D4D67-85A4-D6F4-E523-7C8C16A7B819}"/>
                  </a:ext>
                </a:extLst>
              </p:cNvPr>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228;p12">
                <a:extLst>
                  <a:ext uri="{FF2B5EF4-FFF2-40B4-BE49-F238E27FC236}">
                    <a16:creationId xmlns:a16="http://schemas.microsoft.com/office/drawing/2014/main" id="{773E6EA6-52AB-64EE-2DF4-60BC63AD6D69}"/>
                  </a:ext>
                </a:extLst>
              </p:cNvPr>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229;p12">
                <a:extLst>
                  <a:ext uri="{FF2B5EF4-FFF2-40B4-BE49-F238E27FC236}">
                    <a16:creationId xmlns:a16="http://schemas.microsoft.com/office/drawing/2014/main" id="{026B785C-BC35-3504-73EE-FF081CB5EE25}"/>
                  </a:ext>
                </a:extLst>
              </p:cNvPr>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230;p12">
                <a:extLst>
                  <a:ext uri="{FF2B5EF4-FFF2-40B4-BE49-F238E27FC236}">
                    <a16:creationId xmlns:a16="http://schemas.microsoft.com/office/drawing/2014/main" id="{866613C0-FE6D-AFD6-8472-E9DFE1C972C3}"/>
                  </a:ext>
                </a:extLst>
              </p:cNvPr>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231;p12">
                <a:extLst>
                  <a:ext uri="{FF2B5EF4-FFF2-40B4-BE49-F238E27FC236}">
                    <a16:creationId xmlns:a16="http://schemas.microsoft.com/office/drawing/2014/main" id="{2DA0B52C-A0F1-6B53-2DCE-41C8F6181D25}"/>
                  </a:ext>
                </a:extLst>
              </p:cNvPr>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232;p12">
                <a:extLst>
                  <a:ext uri="{FF2B5EF4-FFF2-40B4-BE49-F238E27FC236}">
                    <a16:creationId xmlns:a16="http://schemas.microsoft.com/office/drawing/2014/main" id="{0BA81E33-767A-5E4E-7101-ED06EA1569F0}"/>
                  </a:ext>
                </a:extLst>
              </p:cNvPr>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233;p12">
                <a:extLst>
                  <a:ext uri="{FF2B5EF4-FFF2-40B4-BE49-F238E27FC236}">
                    <a16:creationId xmlns:a16="http://schemas.microsoft.com/office/drawing/2014/main" id="{5EF5DA23-011A-6893-B45F-4EF3D91543CF}"/>
                  </a:ext>
                </a:extLst>
              </p:cNvPr>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234;p12">
                <a:extLst>
                  <a:ext uri="{FF2B5EF4-FFF2-40B4-BE49-F238E27FC236}">
                    <a16:creationId xmlns:a16="http://schemas.microsoft.com/office/drawing/2014/main" id="{E5E6E7D8-097D-4434-54F7-9F9D903AC1F8}"/>
                  </a:ext>
                </a:extLst>
              </p:cNvPr>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235;p12">
                <a:extLst>
                  <a:ext uri="{FF2B5EF4-FFF2-40B4-BE49-F238E27FC236}">
                    <a16:creationId xmlns:a16="http://schemas.microsoft.com/office/drawing/2014/main" id="{DA8A0623-2136-1A9E-0B62-8C2D02E6796C}"/>
                  </a:ext>
                </a:extLst>
              </p:cNvPr>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236;p12">
                <a:extLst>
                  <a:ext uri="{FF2B5EF4-FFF2-40B4-BE49-F238E27FC236}">
                    <a16:creationId xmlns:a16="http://schemas.microsoft.com/office/drawing/2014/main" id="{CD879202-4330-3C8F-E0A3-8138208AF8F2}"/>
                  </a:ext>
                </a:extLst>
              </p:cNvPr>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237;p12">
                <a:extLst>
                  <a:ext uri="{FF2B5EF4-FFF2-40B4-BE49-F238E27FC236}">
                    <a16:creationId xmlns:a16="http://schemas.microsoft.com/office/drawing/2014/main" id="{C2FF5B16-501C-3737-6ED1-D64F532B5767}"/>
                  </a:ext>
                </a:extLst>
              </p:cNvPr>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38;p12">
                <a:extLst>
                  <a:ext uri="{FF2B5EF4-FFF2-40B4-BE49-F238E27FC236}">
                    <a16:creationId xmlns:a16="http://schemas.microsoft.com/office/drawing/2014/main" id="{7FDF3600-EAF2-0335-8057-494858265497}"/>
                  </a:ext>
                </a:extLst>
              </p:cNvPr>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39;p12">
                <a:extLst>
                  <a:ext uri="{FF2B5EF4-FFF2-40B4-BE49-F238E27FC236}">
                    <a16:creationId xmlns:a16="http://schemas.microsoft.com/office/drawing/2014/main" id="{DDD460C0-BE82-7549-4CD1-B30B2740BF68}"/>
                  </a:ext>
                </a:extLst>
              </p:cNvPr>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40;p12">
                <a:extLst>
                  <a:ext uri="{FF2B5EF4-FFF2-40B4-BE49-F238E27FC236}">
                    <a16:creationId xmlns:a16="http://schemas.microsoft.com/office/drawing/2014/main" id="{9F1A3B6A-EABD-CF01-885C-C0DBE21DD1FC}"/>
                  </a:ext>
                </a:extLst>
              </p:cNvPr>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41;p12">
                <a:extLst>
                  <a:ext uri="{FF2B5EF4-FFF2-40B4-BE49-F238E27FC236}">
                    <a16:creationId xmlns:a16="http://schemas.microsoft.com/office/drawing/2014/main" id="{0906BD50-BBF3-9C30-3CD3-D7ADBC8027AE}"/>
                  </a:ext>
                </a:extLst>
              </p:cNvPr>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242;p12">
                <a:extLst>
                  <a:ext uri="{FF2B5EF4-FFF2-40B4-BE49-F238E27FC236}">
                    <a16:creationId xmlns:a16="http://schemas.microsoft.com/office/drawing/2014/main" id="{194D8CC8-1E68-58E5-5FBC-EC874F9D4231}"/>
                  </a:ext>
                </a:extLst>
              </p:cNvPr>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243;p12">
                <a:extLst>
                  <a:ext uri="{FF2B5EF4-FFF2-40B4-BE49-F238E27FC236}">
                    <a16:creationId xmlns:a16="http://schemas.microsoft.com/office/drawing/2014/main" id="{B97B7017-A9FD-E508-FB22-CBB375B45C13}"/>
                  </a:ext>
                </a:extLst>
              </p:cNvPr>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244;p12">
                <a:extLst>
                  <a:ext uri="{FF2B5EF4-FFF2-40B4-BE49-F238E27FC236}">
                    <a16:creationId xmlns:a16="http://schemas.microsoft.com/office/drawing/2014/main" id="{F9EE19FC-3D4B-EA6D-DEE9-521B4CDDF3A1}"/>
                  </a:ext>
                </a:extLst>
              </p:cNvPr>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245;p12">
                <a:extLst>
                  <a:ext uri="{FF2B5EF4-FFF2-40B4-BE49-F238E27FC236}">
                    <a16:creationId xmlns:a16="http://schemas.microsoft.com/office/drawing/2014/main" id="{E380EB33-8B8B-BDA9-20CC-1F994C039FBE}"/>
                  </a:ext>
                </a:extLst>
              </p:cNvPr>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246;p12">
                <a:extLst>
                  <a:ext uri="{FF2B5EF4-FFF2-40B4-BE49-F238E27FC236}">
                    <a16:creationId xmlns:a16="http://schemas.microsoft.com/office/drawing/2014/main" id="{3AA7C949-140B-293D-1675-75111A370180}"/>
                  </a:ext>
                </a:extLst>
              </p:cNvPr>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247;p12">
                <a:extLst>
                  <a:ext uri="{FF2B5EF4-FFF2-40B4-BE49-F238E27FC236}">
                    <a16:creationId xmlns:a16="http://schemas.microsoft.com/office/drawing/2014/main" id="{9EA20B66-3E17-ADD9-59D3-8E1763202087}"/>
                  </a:ext>
                </a:extLst>
              </p:cNvPr>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248;p12">
                <a:extLst>
                  <a:ext uri="{FF2B5EF4-FFF2-40B4-BE49-F238E27FC236}">
                    <a16:creationId xmlns:a16="http://schemas.microsoft.com/office/drawing/2014/main" id="{532D751B-0B1D-0F14-3B0B-9D3DB17D5D37}"/>
                  </a:ext>
                </a:extLst>
              </p:cNvPr>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249;p12">
                <a:extLst>
                  <a:ext uri="{FF2B5EF4-FFF2-40B4-BE49-F238E27FC236}">
                    <a16:creationId xmlns:a16="http://schemas.microsoft.com/office/drawing/2014/main" id="{5E35F2A3-1D84-D482-B12C-E0AC682FEE1E}"/>
                  </a:ext>
                </a:extLst>
              </p:cNvPr>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250;p12">
                <a:extLst>
                  <a:ext uri="{FF2B5EF4-FFF2-40B4-BE49-F238E27FC236}">
                    <a16:creationId xmlns:a16="http://schemas.microsoft.com/office/drawing/2014/main" id="{611603F7-6D2D-67AF-E7F0-ED4A147A0BCA}"/>
                  </a:ext>
                </a:extLst>
              </p:cNvPr>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251;p12">
                <a:extLst>
                  <a:ext uri="{FF2B5EF4-FFF2-40B4-BE49-F238E27FC236}">
                    <a16:creationId xmlns:a16="http://schemas.microsoft.com/office/drawing/2014/main" id="{A8A89FCE-7B21-4877-260D-00E71644004D}"/>
                  </a:ext>
                </a:extLst>
              </p:cNvPr>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252;p12">
                <a:extLst>
                  <a:ext uri="{FF2B5EF4-FFF2-40B4-BE49-F238E27FC236}">
                    <a16:creationId xmlns:a16="http://schemas.microsoft.com/office/drawing/2014/main" id="{D53DA4FE-793C-3EAC-616A-53A8F4E98D65}"/>
                  </a:ext>
                </a:extLst>
              </p:cNvPr>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0" name="Google Shape;253;p12">
              <a:extLst>
                <a:ext uri="{FF2B5EF4-FFF2-40B4-BE49-F238E27FC236}">
                  <a16:creationId xmlns:a16="http://schemas.microsoft.com/office/drawing/2014/main" id="{E1E6E1DC-F37C-3AA4-4182-48D3873CA41D}"/>
                </a:ext>
              </a:extLst>
            </p:cNvPr>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254;p12">
              <a:extLst>
                <a:ext uri="{FF2B5EF4-FFF2-40B4-BE49-F238E27FC236}">
                  <a16:creationId xmlns:a16="http://schemas.microsoft.com/office/drawing/2014/main" id="{DC733564-5672-B054-EFDD-41E52B1C400B}"/>
                </a:ext>
              </a:extLst>
            </p:cNvPr>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255;p12">
              <a:extLst>
                <a:ext uri="{FF2B5EF4-FFF2-40B4-BE49-F238E27FC236}">
                  <a16:creationId xmlns:a16="http://schemas.microsoft.com/office/drawing/2014/main" id="{6D4BD2FD-9112-C2C9-01DC-5944C489278E}"/>
                </a:ext>
              </a:extLst>
            </p:cNvPr>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256;p12">
              <a:extLst>
                <a:ext uri="{FF2B5EF4-FFF2-40B4-BE49-F238E27FC236}">
                  <a16:creationId xmlns:a16="http://schemas.microsoft.com/office/drawing/2014/main" id="{AB2D710B-6CAA-6FB0-930A-39BD4CDE7783}"/>
                </a:ext>
              </a:extLst>
            </p:cNvPr>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257;p12">
              <a:extLst>
                <a:ext uri="{FF2B5EF4-FFF2-40B4-BE49-F238E27FC236}">
                  <a16:creationId xmlns:a16="http://schemas.microsoft.com/office/drawing/2014/main" id="{8BC38F8B-F4E7-D975-D652-B4A3A0C544D4}"/>
                </a:ext>
              </a:extLst>
            </p:cNvPr>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258;p12">
              <a:extLst>
                <a:ext uri="{FF2B5EF4-FFF2-40B4-BE49-F238E27FC236}">
                  <a16:creationId xmlns:a16="http://schemas.microsoft.com/office/drawing/2014/main" id="{A2928502-BAD0-2597-DDA9-2592A663CC3C}"/>
                </a:ext>
              </a:extLst>
            </p:cNvPr>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259;p12">
              <a:extLst>
                <a:ext uri="{FF2B5EF4-FFF2-40B4-BE49-F238E27FC236}">
                  <a16:creationId xmlns:a16="http://schemas.microsoft.com/office/drawing/2014/main" id="{211E9B53-B512-4AF5-EF04-B9A4ECE31068}"/>
                </a:ext>
              </a:extLst>
            </p:cNvPr>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260;p12">
              <a:extLst>
                <a:ext uri="{FF2B5EF4-FFF2-40B4-BE49-F238E27FC236}">
                  <a16:creationId xmlns:a16="http://schemas.microsoft.com/office/drawing/2014/main" id="{A512A58B-FB40-DFAB-433F-ED440B8C7A76}"/>
                </a:ext>
              </a:extLst>
            </p:cNvPr>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261;p12">
              <a:extLst>
                <a:ext uri="{FF2B5EF4-FFF2-40B4-BE49-F238E27FC236}">
                  <a16:creationId xmlns:a16="http://schemas.microsoft.com/office/drawing/2014/main" id="{E15CA5F9-F391-D429-3D58-B4EB3CF9A658}"/>
                </a:ext>
              </a:extLst>
            </p:cNvPr>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262;p12">
              <a:extLst>
                <a:ext uri="{FF2B5EF4-FFF2-40B4-BE49-F238E27FC236}">
                  <a16:creationId xmlns:a16="http://schemas.microsoft.com/office/drawing/2014/main" id="{5F01D161-259F-1987-A2AF-E377AD828C3A}"/>
                </a:ext>
              </a:extLst>
            </p:cNvPr>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263;p12">
              <a:extLst>
                <a:ext uri="{FF2B5EF4-FFF2-40B4-BE49-F238E27FC236}">
                  <a16:creationId xmlns:a16="http://schemas.microsoft.com/office/drawing/2014/main" id="{F064A5D2-6BF4-0BBA-2A35-FC071F5FFDEE}"/>
                </a:ext>
              </a:extLst>
            </p:cNvPr>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264;p12">
              <a:extLst>
                <a:ext uri="{FF2B5EF4-FFF2-40B4-BE49-F238E27FC236}">
                  <a16:creationId xmlns:a16="http://schemas.microsoft.com/office/drawing/2014/main" id="{53B29186-8BE0-93A0-DC7E-8321E5D285EC}"/>
                </a:ext>
              </a:extLst>
            </p:cNvPr>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265;p12">
              <a:extLst>
                <a:ext uri="{FF2B5EF4-FFF2-40B4-BE49-F238E27FC236}">
                  <a16:creationId xmlns:a16="http://schemas.microsoft.com/office/drawing/2014/main" id="{11AC2BEC-1086-E606-656E-DAD617D81B5C}"/>
                </a:ext>
              </a:extLst>
            </p:cNvPr>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266;p12">
              <a:extLst>
                <a:ext uri="{FF2B5EF4-FFF2-40B4-BE49-F238E27FC236}">
                  <a16:creationId xmlns:a16="http://schemas.microsoft.com/office/drawing/2014/main" id="{A94B58A6-E658-7FA1-3355-B5691C3625ED}"/>
                </a:ext>
              </a:extLst>
            </p:cNvPr>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267;p12">
              <a:extLst>
                <a:ext uri="{FF2B5EF4-FFF2-40B4-BE49-F238E27FC236}">
                  <a16:creationId xmlns:a16="http://schemas.microsoft.com/office/drawing/2014/main" id="{FAE72BD1-7859-38AA-E060-4A69C67A4F3F}"/>
                </a:ext>
              </a:extLst>
            </p:cNvPr>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68;p12">
              <a:extLst>
                <a:ext uri="{FF2B5EF4-FFF2-40B4-BE49-F238E27FC236}">
                  <a16:creationId xmlns:a16="http://schemas.microsoft.com/office/drawing/2014/main" id="{74717905-F65E-0054-D6BC-2D3027C46B4C}"/>
                </a:ext>
              </a:extLst>
            </p:cNvPr>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69;p12">
              <a:extLst>
                <a:ext uri="{FF2B5EF4-FFF2-40B4-BE49-F238E27FC236}">
                  <a16:creationId xmlns:a16="http://schemas.microsoft.com/office/drawing/2014/main" id="{AD3C83F4-C975-8001-733A-5A2A2C903A44}"/>
                </a:ext>
              </a:extLst>
            </p:cNvPr>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70;p12">
              <a:extLst>
                <a:ext uri="{FF2B5EF4-FFF2-40B4-BE49-F238E27FC236}">
                  <a16:creationId xmlns:a16="http://schemas.microsoft.com/office/drawing/2014/main" id="{E9E8C1A9-64FB-8987-0B75-5837E9DD5C60}"/>
                </a:ext>
              </a:extLst>
            </p:cNvPr>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71;p12">
              <a:extLst>
                <a:ext uri="{FF2B5EF4-FFF2-40B4-BE49-F238E27FC236}">
                  <a16:creationId xmlns:a16="http://schemas.microsoft.com/office/drawing/2014/main" id="{1EA339F0-FDDE-220D-04C0-ED9019FF1981}"/>
                </a:ext>
              </a:extLst>
            </p:cNvPr>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72;p12">
              <a:extLst>
                <a:ext uri="{FF2B5EF4-FFF2-40B4-BE49-F238E27FC236}">
                  <a16:creationId xmlns:a16="http://schemas.microsoft.com/office/drawing/2014/main" id="{84A3EA2B-B858-1369-D051-65318D07E45A}"/>
                </a:ext>
              </a:extLst>
            </p:cNvPr>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73;p12">
              <a:extLst>
                <a:ext uri="{FF2B5EF4-FFF2-40B4-BE49-F238E27FC236}">
                  <a16:creationId xmlns:a16="http://schemas.microsoft.com/office/drawing/2014/main" id="{9DB4D17C-FF21-BDC6-55E1-1DEE8E04CF4B}"/>
                </a:ext>
              </a:extLst>
            </p:cNvPr>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74;p12">
              <a:extLst>
                <a:ext uri="{FF2B5EF4-FFF2-40B4-BE49-F238E27FC236}">
                  <a16:creationId xmlns:a16="http://schemas.microsoft.com/office/drawing/2014/main" id="{9010B6C8-7648-6DB0-BCC9-73AE8B990B0E}"/>
                </a:ext>
              </a:extLst>
            </p:cNvPr>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75;p12">
              <a:extLst>
                <a:ext uri="{FF2B5EF4-FFF2-40B4-BE49-F238E27FC236}">
                  <a16:creationId xmlns:a16="http://schemas.microsoft.com/office/drawing/2014/main" id="{2AA00C30-BDF4-CBE3-087E-C972DC73F8E8}"/>
                </a:ext>
              </a:extLst>
            </p:cNvPr>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76;p12">
              <a:extLst>
                <a:ext uri="{FF2B5EF4-FFF2-40B4-BE49-F238E27FC236}">
                  <a16:creationId xmlns:a16="http://schemas.microsoft.com/office/drawing/2014/main" id="{5BFAA507-B10C-4701-6D59-CBE4457B673A}"/>
                </a:ext>
              </a:extLst>
            </p:cNvPr>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77;p12">
              <a:extLst>
                <a:ext uri="{FF2B5EF4-FFF2-40B4-BE49-F238E27FC236}">
                  <a16:creationId xmlns:a16="http://schemas.microsoft.com/office/drawing/2014/main" id="{956AF05A-A419-6F62-299B-BDE45669FFB4}"/>
                </a:ext>
              </a:extLst>
            </p:cNvPr>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78;p12">
              <a:extLst>
                <a:ext uri="{FF2B5EF4-FFF2-40B4-BE49-F238E27FC236}">
                  <a16:creationId xmlns:a16="http://schemas.microsoft.com/office/drawing/2014/main" id="{5F7C016F-9E18-BC3E-8839-D491F2D1D348}"/>
                </a:ext>
              </a:extLst>
            </p:cNvPr>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79;p12">
              <a:extLst>
                <a:ext uri="{FF2B5EF4-FFF2-40B4-BE49-F238E27FC236}">
                  <a16:creationId xmlns:a16="http://schemas.microsoft.com/office/drawing/2014/main" id="{CA9660E0-0F2B-78E0-8140-98A1DA906153}"/>
                </a:ext>
              </a:extLst>
            </p:cNvPr>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80;p12">
              <a:extLst>
                <a:ext uri="{FF2B5EF4-FFF2-40B4-BE49-F238E27FC236}">
                  <a16:creationId xmlns:a16="http://schemas.microsoft.com/office/drawing/2014/main" id="{D3D3845C-F7BE-127C-DE46-B7D26C661165}"/>
                </a:ext>
              </a:extLst>
            </p:cNvPr>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81;p12">
              <a:extLst>
                <a:ext uri="{FF2B5EF4-FFF2-40B4-BE49-F238E27FC236}">
                  <a16:creationId xmlns:a16="http://schemas.microsoft.com/office/drawing/2014/main" id="{2053EA25-DFC9-5C3F-0ABB-6161BA5D9134}"/>
                </a:ext>
              </a:extLst>
            </p:cNvPr>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82;p12">
              <a:extLst>
                <a:ext uri="{FF2B5EF4-FFF2-40B4-BE49-F238E27FC236}">
                  <a16:creationId xmlns:a16="http://schemas.microsoft.com/office/drawing/2014/main" id="{699A285A-55C1-AE79-6C5A-C9C7D9A35D52}"/>
                </a:ext>
              </a:extLst>
            </p:cNvPr>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83;p12">
              <a:extLst>
                <a:ext uri="{FF2B5EF4-FFF2-40B4-BE49-F238E27FC236}">
                  <a16:creationId xmlns:a16="http://schemas.microsoft.com/office/drawing/2014/main" id="{D4A5EE4E-EC1A-947B-89BB-CD12D0D8453E}"/>
                </a:ext>
              </a:extLst>
            </p:cNvPr>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84;p12">
              <a:extLst>
                <a:ext uri="{FF2B5EF4-FFF2-40B4-BE49-F238E27FC236}">
                  <a16:creationId xmlns:a16="http://schemas.microsoft.com/office/drawing/2014/main" id="{A4438F5E-0D3F-DFD7-6F08-9A98A532D138}"/>
                </a:ext>
              </a:extLst>
            </p:cNvPr>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85;p12">
              <a:extLst>
                <a:ext uri="{FF2B5EF4-FFF2-40B4-BE49-F238E27FC236}">
                  <a16:creationId xmlns:a16="http://schemas.microsoft.com/office/drawing/2014/main" id="{7341C045-7C40-7B55-4EFE-392822E11A8A}"/>
                </a:ext>
              </a:extLst>
            </p:cNvPr>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86;p12">
              <a:extLst>
                <a:ext uri="{FF2B5EF4-FFF2-40B4-BE49-F238E27FC236}">
                  <a16:creationId xmlns:a16="http://schemas.microsoft.com/office/drawing/2014/main" id="{52D74BAA-CFE0-FA12-B7CD-7495EF29E851}"/>
                </a:ext>
              </a:extLst>
            </p:cNvPr>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87;p12">
              <a:extLst>
                <a:ext uri="{FF2B5EF4-FFF2-40B4-BE49-F238E27FC236}">
                  <a16:creationId xmlns:a16="http://schemas.microsoft.com/office/drawing/2014/main" id="{639827E9-42A4-3F86-4E9E-D250A247C671}"/>
                </a:ext>
              </a:extLst>
            </p:cNvPr>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88;p12">
              <a:extLst>
                <a:ext uri="{FF2B5EF4-FFF2-40B4-BE49-F238E27FC236}">
                  <a16:creationId xmlns:a16="http://schemas.microsoft.com/office/drawing/2014/main" id="{BDA0444D-673B-4FD9-5EAE-39127C385EA2}"/>
                </a:ext>
              </a:extLst>
            </p:cNvPr>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6" name="Google Shape;289;p12">
              <a:extLst>
                <a:ext uri="{FF2B5EF4-FFF2-40B4-BE49-F238E27FC236}">
                  <a16:creationId xmlns:a16="http://schemas.microsoft.com/office/drawing/2014/main" id="{FF8A8439-577A-9C2B-2E68-4BFC320D355D}"/>
                </a:ext>
              </a:extLst>
            </p:cNvPr>
            <p:cNvGrpSpPr/>
            <p:nvPr/>
          </p:nvGrpSpPr>
          <p:grpSpPr>
            <a:xfrm>
              <a:off x="6544681" y="927100"/>
              <a:ext cx="264550" cy="200503"/>
              <a:chOff x="6621095" y="1452181"/>
              <a:chExt cx="330894" cy="250785"/>
            </a:xfrm>
          </p:grpSpPr>
          <p:sp>
            <p:nvSpPr>
              <p:cNvPr id="120" name="Google Shape;290;p12">
                <a:extLst>
                  <a:ext uri="{FF2B5EF4-FFF2-40B4-BE49-F238E27FC236}">
                    <a16:creationId xmlns:a16="http://schemas.microsoft.com/office/drawing/2014/main" id="{3D10D500-EFD3-167C-1B2A-67DA2F3456D1}"/>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291;p12">
                <a:extLst>
                  <a:ext uri="{FF2B5EF4-FFF2-40B4-BE49-F238E27FC236}">
                    <a16:creationId xmlns:a16="http://schemas.microsoft.com/office/drawing/2014/main" id="{EACDB0FC-BC98-8179-E125-734731D6D437}"/>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292;p12">
                <a:extLst>
                  <a:ext uri="{FF2B5EF4-FFF2-40B4-BE49-F238E27FC236}">
                    <a16:creationId xmlns:a16="http://schemas.microsoft.com/office/drawing/2014/main" id="{CA953DA2-3361-051D-6A7E-39B7B154B525}"/>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293;p12">
                <a:extLst>
                  <a:ext uri="{FF2B5EF4-FFF2-40B4-BE49-F238E27FC236}">
                    <a16:creationId xmlns:a16="http://schemas.microsoft.com/office/drawing/2014/main" id="{BDA73B33-1615-FEA8-304D-EBE8EC360B18}"/>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294;p12">
                <a:extLst>
                  <a:ext uri="{FF2B5EF4-FFF2-40B4-BE49-F238E27FC236}">
                    <a16:creationId xmlns:a16="http://schemas.microsoft.com/office/drawing/2014/main" id="{3EE5BD25-0905-E671-7285-9630975A65AA}"/>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7" name="Google Shape;295;p12">
              <a:extLst>
                <a:ext uri="{FF2B5EF4-FFF2-40B4-BE49-F238E27FC236}">
                  <a16:creationId xmlns:a16="http://schemas.microsoft.com/office/drawing/2014/main" id="{EBDF96F9-2783-6CD2-DBDE-434CA7D0F619}"/>
                </a:ext>
              </a:extLst>
            </p:cNvPr>
            <p:cNvGrpSpPr/>
            <p:nvPr/>
          </p:nvGrpSpPr>
          <p:grpSpPr>
            <a:xfrm>
              <a:off x="7210360" y="1314224"/>
              <a:ext cx="264550" cy="200503"/>
              <a:chOff x="6621095" y="1452181"/>
              <a:chExt cx="330894" cy="250785"/>
            </a:xfrm>
          </p:grpSpPr>
          <p:sp>
            <p:nvSpPr>
              <p:cNvPr id="115" name="Google Shape;296;p12">
                <a:extLst>
                  <a:ext uri="{FF2B5EF4-FFF2-40B4-BE49-F238E27FC236}">
                    <a16:creationId xmlns:a16="http://schemas.microsoft.com/office/drawing/2014/main" id="{87C89A27-165F-204F-5DCC-E752FB60AAB1}"/>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297;p12">
                <a:extLst>
                  <a:ext uri="{FF2B5EF4-FFF2-40B4-BE49-F238E27FC236}">
                    <a16:creationId xmlns:a16="http://schemas.microsoft.com/office/drawing/2014/main" id="{8C036E4D-964C-9ECB-415F-D8CABCA87B6A}"/>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298;p12">
                <a:extLst>
                  <a:ext uri="{FF2B5EF4-FFF2-40B4-BE49-F238E27FC236}">
                    <a16:creationId xmlns:a16="http://schemas.microsoft.com/office/drawing/2014/main" id="{F45677B7-6104-10D8-8ED1-949EA6796FA5}"/>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299;p12">
                <a:extLst>
                  <a:ext uri="{FF2B5EF4-FFF2-40B4-BE49-F238E27FC236}">
                    <a16:creationId xmlns:a16="http://schemas.microsoft.com/office/drawing/2014/main" id="{F5C3EF3D-F211-A1F1-6DB1-2E2604A8F3CE}"/>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300;p12">
                <a:extLst>
                  <a:ext uri="{FF2B5EF4-FFF2-40B4-BE49-F238E27FC236}">
                    <a16:creationId xmlns:a16="http://schemas.microsoft.com/office/drawing/2014/main" id="{770D4293-4CCA-E6B3-189C-67290BA35E56}"/>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8" name="Google Shape;301;p12">
              <a:extLst>
                <a:ext uri="{FF2B5EF4-FFF2-40B4-BE49-F238E27FC236}">
                  <a16:creationId xmlns:a16="http://schemas.microsoft.com/office/drawing/2014/main" id="{63F37571-00A7-3FDE-2A98-E2B23A146665}"/>
                </a:ext>
              </a:extLst>
            </p:cNvPr>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302;p12">
              <a:extLst>
                <a:ext uri="{FF2B5EF4-FFF2-40B4-BE49-F238E27FC236}">
                  <a16:creationId xmlns:a16="http://schemas.microsoft.com/office/drawing/2014/main" id="{EC6C5CC4-C388-69A2-DAC8-D571752DE402}"/>
                </a:ext>
              </a:extLst>
            </p:cNvPr>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0" name="Google Shape;303;p12">
              <a:extLst>
                <a:ext uri="{FF2B5EF4-FFF2-40B4-BE49-F238E27FC236}">
                  <a16:creationId xmlns:a16="http://schemas.microsoft.com/office/drawing/2014/main" id="{D932C090-BEF4-74F6-90DF-4EDB7218BAC1}"/>
                </a:ext>
              </a:extLst>
            </p:cNvPr>
            <p:cNvGrpSpPr/>
            <p:nvPr/>
          </p:nvGrpSpPr>
          <p:grpSpPr>
            <a:xfrm flipH="1">
              <a:off x="8183210" y="2407472"/>
              <a:ext cx="780360" cy="1195999"/>
              <a:chOff x="3975528" y="3303922"/>
              <a:chExt cx="780360" cy="1195999"/>
            </a:xfrm>
          </p:grpSpPr>
          <p:sp>
            <p:nvSpPr>
              <p:cNvPr id="81" name="Google Shape;304;p12">
                <a:extLst>
                  <a:ext uri="{FF2B5EF4-FFF2-40B4-BE49-F238E27FC236}">
                    <a16:creationId xmlns:a16="http://schemas.microsoft.com/office/drawing/2014/main" id="{93662D6B-75C9-BFDE-038D-0B6F857B0A8E}"/>
                  </a:ext>
                </a:extLst>
              </p:cNvPr>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305;p12">
                <a:extLst>
                  <a:ext uri="{FF2B5EF4-FFF2-40B4-BE49-F238E27FC236}">
                    <a16:creationId xmlns:a16="http://schemas.microsoft.com/office/drawing/2014/main" id="{1CC879AC-2705-8ED4-1061-584C56E95A1D}"/>
                  </a:ext>
                </a:extLst>
              </p:cNvPr>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306;p12">
                <a:extLst>
                  <a:ext uri="{FF2B5EF4-FFF2-40B4-BE49-F238E27FC236}">
                    <a16:creationId xmlns:a16="http://schemas.microsoft.com/office/drawing/2014/main" id="{4767487A-865B-F0F6-826A-8D3896754466}"/>
                  </a:ext>
                </a:extLst>
              </p:cNvPr>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307;p12">
                <a:extLst>
                  <a:ext uri="{FF2B5EF4-FFF2-40B4-BE49-F238E27FC236}">
                    <a16:creationId xmlns:a16="http://schemas.microsoft.com/office/drawing/2014/main" id="{8C36FB02-5653-4A71-48BC-9E0408F5422B}"/>
                  </a:ext>
                </a:extLst>
              </p:cNvPr>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308;p12">
                <a:extLst>
                  <a:ext uri="{FF2B5EF4-FFF2-40B4-BE49-F238E27FC236}">
                    <a16:creationId xmlns:a16="http://schemas.microsoft.com/office/drawing/2014/main" id="{0EC8380A-3DE0-6503-BB66-E84D893BB055}"/>
                  </a:ext>
                </a:extLst>
              </p:cNvPr>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309;p12">
                <a:extLst>
                  <a:ext uri="{FF2B5EF4-FFF2-40B4-BE49-F238E27FC236}">
                    <a16:creationId xmlns:a16="http://schemas.microsoft.com/office/drawing/2014/main" id="{FA8B723E-60E8-9057-A9CE-44B54EC3AE96}"/>
                  </a:ext>
                </a:extLst>
              </p:cNvPr>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310;p12">
                <a:extLst>
                  <a:ext uri="{FF2B5EF4-FFF2-40B4-BE49-F238E27FC236}">
                    <a16:creationId xmlns:a16="http://schemas.microsoft.com/office/drawing/2014/main" id="{6E58601D-E1A1-4765-4146-99D2088F3204}"/>
                  </a:ext>
                </a:extLst>
              </p:cNvPr>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311;p12">
                <a:extLst>
                  <a:ext uri="{FF2B5EF4-FFF2-40B4-BE49-F238E27FC236}">
                    <a16:creationId xmlns:a16="http://schemas.microsoft.com/office/drawing/2014/main" id="{EFC0509A-114E-3761-F123-16F703EA2911}"/>
                  </a:ext>
                </a:extLst>
              </p:cNvPr>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312;p12">
                <a:extLst>
                  <a:ext uri="{FF2B5EF4-FFF2-40B4-BE49-F238E27FC236}">
                    <a16:creationId xmlns:a16="http://schemas.microsoft.com/office/drawing/2014/main" id="{EB615659-DADA-2030-998B-08B536F14B21}"/>
                  </a:ext>
                </a:extLst>
              </p:cNvPr>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313;p12">
                <a:extLst>
                  <a:ext uri="{FF2B5EF4-FFF2-40B4-BE49-F238E27FC236}">
                    <a16:creationId xmlns:a16="http://schemas.microsoft.com/office/drawing/2014/main" id="{DB8B49FC-E8D9-AD7F-F173-DF44DAF16804}"/>
                  </a:ext>
                </a:extLst>
              </p:cNvPr>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314;p12">
                <a:extLst>
                  <a:ext uri="{FF2B5EF4-FFF2-40B4-BE49-F238E27FC236}">
                    <a16:creationId xmlns:a16="http://schemas.microsoft.com/office/drawing/2014/main" id="{8F34DD52-103A-D721-52AE-60B4E21BB45E}"/>
                  </a:ext>
                </a:extLst>
              </p:cNvPr>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315;p12">
                <a:extLst>
                  <a:ext uri="{FF2B5EF4-FFF2-40B4-BE49-F238E27FC236}">
                    <a16:creationId xmlns:a16="http://schemas.microsoft.com/office/drawing/2014/main" id="{9E9E8308-A610-FD31-EC2D-D523360D0776}"/>
                  </a:ext>
                </a:extLst>
              </p:cNvPr>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316;p12">
                <a:extLst>
                  <a:ext uri="{FF2B5EF4-FFF2-40B4-BE49-F238E27FC236}">
                    <a16:creationId xmlns:a16="http://schemas.microsoft.com/office/drawing/2014/main" id="{BB793EE1-7892-1F89-E7D5-35C94FBDAD5F}"/>
                  </a:ext>
                </a:extLst>
              </p:cNvPr>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317;p12">
                <a:extLst>
                  <a:ext uri="{FF2B5EF4-FFF2-40B4-BE49-F238E27FC236}">
                    <a16:creationId xmlns:a16="http://schemas.microsoft.com/office/drawing/2014/main" id="{4C55C0DE-C8D4-C919-4047-F1F87C47C88D}"/>
                  </a:ext>
                </a:extLst>
              </p:cNvPr>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318;p12">
                <a:extLst>
                  <a:ext uri="{FF2B5EF4-FFF2-40B4-BE49-F238E27FC236}">
                    <a16:creationId xmlns:a16="http://schemas.microsoft.com/office/drawing/2014/main" id="{BA2E20AF-C27B-4A2C-257E-3C3105C1511B}"/>
                  </a:ext>
                </a:extLst>
              </p:cNvPr>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319;p12">
                <a:extLst>
                  <a:ext uri="{FF2B5EF4-FFF2-40B4-BE49-F238E27FC236}">
                    <a16:creationId xmlns:a16="http://schemas.microsoft.com/office/drawing/2014/main" id="{A05542DA-0D20-926B-1BEA-22EDBA266E4C}"/>
                  </a:ext>
                </a:extLst>
              </p:cNvPr>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320;p12">
                <a:extLst>
                  <a:ext uri="{FF2B5EF4-FFF2-40B4-BE49-F238E27FC236}">
                    <a16:creationId xmlns:a16="http://schemas.microsoft.com/office/drawing/2014/main" id="{DA661B05-33A3-C6E8-243E-45F4BE2132F5}"/>
                  </a:ext>
                </a:extLst>
              </p:cNvPr>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321;p12">
                <a:extLst>
                  <a:ext uri="{FF2B5EF4-FFF2-40B4-BE49-F238E27FC236}">
                    <a16:creationId xmlns:a16="http://schemas.microsoft.com/office/drawing/2014/main" id="{7C60F84C-C110-5C0B-F706-0A8740262C55}"/>
                  </a:ext>
                </a:extLst>
              </p:cNvPr>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322;p12">
                <a:extLst>
                  <a:ext uri="{FF2B5EF4-FFF2-40B4-BE49-F238E27FC236}">
                    <a16:creationId xmlns:a16="http://schemas.microsoft.com/office/drawing/2014/main" id="{E64C8E03-7C22-BA6E-CB70-1B5106F5AD5F}"/>
                  </a:ext>
                </a:extLst>
              </p:cNvPr>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323;p12">
                <a:extLst>
                  <a:ext uri="{FF2B5EF4-FFF2-40B4-BE49-F238E27FC236}">
                    <a16:creationId xmlns:a16="http://schemas.microsoft.com/office/drawing/2014/main" id="{113A89F3-B5BB-0D84-341C-2211161C30A7}"/>
                  </a:ext>
                </a:extLst>
              </p:cNvPr>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324;p12">
                <a:extLst>
                  <a:ext uri="{FF2B5EF4-FFF2-40B4-BE49-F238E27FC236}">
                    <a16:creationId xmlns:a16="http://schemas.microsoft.com/office/drawing/2014/main" id="{83E2D70C-5F23-E9B1-2384-EC16CD5E8E55}"/>
                  </a:ext>
                </a:extLst>
              </p:cNvPr>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325;p12">
                <a:extLst>
                  <a:ext uri="{FF2B5EF4-FFF2-40B4-BE49-F238E27FC236}">
                    <a16:creationId xmlns:a16="http://schemas.microsoft.com/office/drawing/2014/main" id="{E2DFCB41-71E4-5835-36EC-21ADC6C079A6}"/>
                  </a:ext>
                </a:extLst>
              </p:cNvPr>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326;p12">
                <a:extLst>
                  <a:ext uri="{FF2B5EF4-FFF2-40B4-BE49-F238E27FC236}">
                    <a16:creationId xmlns:a16="http://schemas.microsoft.com/office/drawing/2014/main" id="{4B36905E-2B44-C706-16EF-9DD06FE4FFC7}"/>
                  </a:ext>
                </a:extLst>
              </p:cNvPr>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327;p12">
                <a:extLst>
                  <a:ext uri="{FF2B5EF4-FFF2-40B4-BE49-F238E27FC236}">
                    <a16:creationId xmlns:a16="http://schemas.microsoft.com/office/drawing/2014/main" id="{AC07F470-A669-29FD-4EAF-56B967701F27}"/>
                  </a:ext>
                </a:extLst>
              </p:cNvPr>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328;p12">
                <a:extLst>
                  <a:ext uri="{FF2B5EF4-FFF2-40B4-BE49-F238E27FC236}">
                    <a16:creationId xmlns:a16="http://schemas.microsoft.com/office/drawing/2014/main" id="{EE16933D-AE0D-0FC4-C79A-4BA6543E14A0}"/>
                  </a:ext>
                </a:extLst>
              </p:cNvPr>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329;p12">
                <a:extLst>
                  <a:ext uri="{FF2B5EF4-FFF2-40B4-BE49-F238E27FC236}">
                    <a16:creationId xmlns:a16="http://schemas.microsoft.com/office/drawing/2014/main" id="{EFF57626-F8D8-8B0D-8B0B-09A1D9C0617F}"/>
                  </a:ext>
                </a:extLst>
              </p:cNvPr>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7" name="Google Shape;330;p12">
                <a:extLst>
                  <a:ext uri="{FF2B5EF4-FFF2-40B4-BE49-F238E27FC236}">
                    <a16:creationId xmlns:a16="http://schemas.microsoft.com/office/drawing/2014/main" id="{67BC6603-74B0-D904-2A5B-66AD24511ED2}"/>
                  </a:ext>
                </a:extLst>
              </p:cNvPr>
              <p:cNvGrpSpPr/>
              <p:nvPr/>
            </p:nvGrpSpPr>
            <p:grpSpPr>
              <a:xfrm flipH="1">
                <a:off x="4321768" y="3621401"/>
                <a:ext cx="239005" cy="181217"/>
                <a:chOff x="6621095" y="1452181"/>
                <a:chExt cx="330894" cy="250785"/>
              </a:xfrm>
            </p:grpSpPr>
            <p:sp>
              <p:nvSpPr>
                <p:cNvPr id="110" name="Google Shape;331;p12">
                  <a:extLst>
                    <a:ext uri="{FF2B5EF4-FFF2-40B4-BE49-F238E27FC236}">
                      <a16:creationId xmlns:a16="http://schemas.microsoft.com/office/drawing/2014/main" id="{EFB99BE1-8F38-DF3D-3B2E-AE5943953B7C}"/>
                    </a:ext>
                  </a:extLst>
                </p:cNvPr>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332;p12">
                  <a:extLst>
                    <a:ext uri="{FF2B5EF4-FFF2-40B4-BE49-F238E27FC236}">
                      <a16:creationId xmlns:a16="http://schemas.microsoft.com/office/drawing/2014/main" id="{1E184926-FF13-993F-8417-734B925B9B0A}"/>
                    </a:ext>
                  </a:extLst>
                </p:cNvPr>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333;p12">
                  <a:extLst>
                    <a:ext uri="{FF2B5EF4-FFF2-40B4-BE49-F238E27FC236}">
                      <a16:creationId xmlns:a16="http://schemas.microsoft.com/office/drawing/2014/main" id="{26A025B7-4EA8-3C22-77E7-ED907B9574C5}"/>
                    </a:ext>
                  </a:extLst>
                </p:cNvPr>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334;p12">
                  <a:extLst>
                    <a:ext uri="{FF2B5EF4-FFF2-40B4-BE49-F238E27FC236}">
                      <a16:creationId xmlns:a16="http://schemas.microsoft.com/office/drawing/2014/main" id="{40A0180B-DFED-5E14-62A5-2AEC106A2ACA}"/>
                    </a:ext>
                  </a:extLst>
                </p:cNvPr>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335;p12">
                  <a:extLst>
                    <a:ext uri="{FF2B5EF4-FFF2-40B4-BE49-F238E27FC236}">
                      <a16:creationId xmlns:a16="http://schemas.microsoft.com/office/drawing/2014/main" id="{7664ACB0-6548-9BA1-BFB1-669E058A050D}"/>
                    </a:ext>
                  </a:extLst>
                </p:cNvPr>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8" name="Google Shape;336;p12">
                <a:extLst>
                  <a:ext uri="{FF2B5EF4-FFF2-40B4-BE49-F238E27FC236}">
                    <a16:creationId xmlns:a16="http://schemas.microsoft.com/office/drawing/2014/main" id="{ACEF72EA-7206-A23F-0FFF-2ABBFD6D7DB0}"/>
                  </a:ext>
                </a:extLst>
              </p:cNvPr>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337;p12">
                <a:extLst>
                  <a:ext uri="{FF2B5EF4-FFF2-40B4-BE49-F238E27FC236}">
                    <a16:creationId xmlns:a16="http://schemas.microsoft.com/office/drawing/2014/main" id="{4CBF671F-2E7D-2EC0-DC0C-EF1EE7D94987}"/>
                  </a:ext>
                </a:extLst>
              </p:cNvPr>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742550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B15BDD-7866-583F-50EA-65BB6445A361}"/>
              </a:ext>
            </a:extLst>
          </p:cNvPr>
          <p:cNvPicPr>
            <a:picLocks noChangeAspect="1"/>
          </p:cNvPicPr>
          <p:nvPr/>
        </p:nvPicPr>
        <p:blipFill rotWithShape="1">
          <a:blip r:embed="rId2"/>
          <a:srcRect l="20542" t="10336" r="32170" b="16210"/>
          <a:stretch/>
        </p:blipFill>
        <p:spPr>
          <a:xfrm>
            <a:off x="-77972" y="-43860"/>
            <a:ext cx="9221973" cy="5187360"/>
          </a:xfrm>
          <a:prstGeom prst="rect">
            <a:avLst/>
          </a:prstGeom>
        </p:spPr>
      </p:pic>
      <p:sp>
        <p:nvSpPr>
          <p:cNvPr id="8" name="Rectangle 7">
            <a:extLst>
              <a:ext uri="{FF2B5EF4-FFF2-40B4-BE49-F238E27FC236}">
                <a16:creationId xmlns:a16="http://schemas.microsoft.com/office/drawing/2014/main" id="{79B8F696-90E2-79D8-5DA0-4732FBC345B7}"/>
              </a:ext>
            </a:extLst>
          </p:cNvPr>
          <p:cNvSpPr/>
          <p:nvPr/>
        </p:nvSpPr>
        <p:spPr>
          <a:xfrm>
            <a:off x="5649433" y="2566805"/>
            <a:ext cx="3494567" cy="257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5CA0D41-7B2D-A208-A637-82F66BF61AA8}"/>
              </a:ext>
            </a:extLst>
          </p:cNvPr>
          <p:cNvSpPr/>
          <p:nvPr/>
        </p:nvSpPr>
        <p:spPr>
          <a:xfrm>
            <a:off x="5372987" y="3274828"/>
            <a:ext cx="1566530" cy="186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Connector 10">
            <a:extLst>
              <a:ext uri="{FF2B5EF4-FFF2-40B4-BE49-F238E27FC236}">
                <a16:creationId xmlns:a16="http://schemas.microsoft.com/office/drawing/2014/main" id="{54EF8978-842A-DCBA-9B95-5DD4BA15FB2D}"/>
              </a:ext>
            </a:extLst>
          </p:cNvPr>
          <p:cNvCxnSpPr>
            <a:cxnSpLocks/>
          </p:cNvCxnSpPr>
          <p:nvPr/>
        </p:nvCxnSpPr>
        <p:spPr>
          <a:xfrm>
            <a:off x="5546652" y="2927498"/>
            <a:ext cx="3079897"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E1D6368-B1D5-3F6A-7CCA-D6D1C7374B41}"/>
              </a:ext>
            </a:extLst>
          </p:cNvPr>
          <p:cNvCxnSpPr>
            <a:cxnSpLocks/>
          </p:cNvCxnSpPr>
          <p:nvPr/>
        </p:nvCxnSpPr>
        <p:spPr>
          <a:xfrm>
            <a:off x="8626549" y="2566805"/>
            <a:ext cx="0" cy="360693"/>
          </a:xfrm>
          <a:prstGeom prst="line">
            <a:avLst/>
          </a:prstGeom>
        </p:spPr>
        <p:style>
          <a:lnRef idx="1">
            <a:schemeClr val="dk1"/>
          </a:lnRef>
          <a:fillRef idx="0">
            <a:schemeClr val="dk1"/>
          </a:fillRef>
          <a:effectRef idx="0">
            <a:schemeClr val="dk1"/>
          </a:effectRef>
          <a:fontRef idx="minor">
            <a:schemeClr val="tx1"/>
          </a:fontRef>
        </p:style>
      </p:cxnSp>
      <p:sp>
        <p:nvSpPr>
          <p:cNvPr id="20" name="Flowchart: Document 19">
            <a:extLst>
              <a:ext uri="{FF2B5EF4-FFF2-40B4-BE49-F238E27FC236}">
                <a16:creationId xmlns:a16="http://schemas.microsoft.com/office/drawing/2014/main" id="{BB596918-D311-BBEA-9F23-47B2B2CD4A44}"/>
              </a:ext>
            </a:extLst>
          </p:cNvPr>
          <p:cNvSpPr/>
          <p:nvPr/>
        </p:nvSpPr>
        <p:spPr>
          <a:xfrm rot="10800000">
            <a:off x="5886558" y="3945565"/>
            <a:ext cx="3257441" cy="1197935"/>
          </a:xfrm>
          <a:prstGeom prst="flowChartDocumen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3CBEDE89-9FFC-F4D5-52A8-5C421C55EB78}"/>
              </a:ext>
            </a:extLst>
          </p:cNvPr>
          <p:cNvSpPr txBox="1"/>
          <p:nvPr/>
        </p:nvSpPr>
        <p:spPr>
          <a:xfrm>
            <a:off x="5886558" y="4399891"/>
            <a:ext cx="3630851" cy="738664"/>
          </a:xfrm>
          <a:prstGeom prst="rect">
            <a:avLst/>
          </a:prstGeom>
          <a:noFill/>
        </p:spPr>
        <p:txBody>
          <a:bodyPr wrap="square" rtlCol="0">
            <a:spAutoFit/>
          </a:bodyPr>
          <a:lstStyle/>
          <a:p>
            <a:r>
              <a:rPr lang="en-US" sz="2800" b="1">
                <a:solidFill>
                  <a:schemeClr val="bg1">
                    <a:lumMod val="95000"/>
                  </a:schemeClr>
                </a:solidFill>
                <a:latin typeface="Palatino Linotype" panose="02040502050505030304" pitchFamily="18" charset="0"/>
              </a:rPr>
              <a:t>Data Flow diagram </a:t>
            </a:r>
            <a:endParaRPr lang="en-IN" sz="2800" b="1">
              <a:solidFill>
                <a:schemeClr val="bg1">
                  <a:lumMod val="95000"/>
                </a:schemeClr>
              </a:solidFill>
              <a:latin typeface="Palatino Linotype" panose="02040502050505030304" pitchFamily="18" charset="0"/>
            </a:endParaRPr>
          </a:p>
          <a:p>
            <a:endParaRPr lang="en-IN"/>
          </a:p>
        </p:txBody>
      </p:sp>
      <p:sp>
        <p:nvSpPr>
          <p:cNvPr id="2" name="Rectangle 1">
            <a:extLst>
              <a:ext uri="{FF2B5EF4-FFF2-40B4-BE49-F238E27FC236}">
                <a16:creationId xmlns:a16="http://schemas.microsoft.com/office/drawing/2014/main" id="{1342D6A2-E17C-5E95-EB1E-5F6F6B8D5598}"/>
              </a:ext>
            </a:extLst>
          </p:cNvPr>
          <p:cNvSpPr/>
          <p:nvPr/>
        </p:nvSpPr>
        <p:spPr>
          <a:xfrm>
            <a:off x="3062177" y="3274828"/>
            <a:ext cx="2310810" cy="1868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93368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5881491-02C3-735B-6440-A449BEA6F802}"/>
              </a:ext>
            </a:extLst>
          </p:cNvPr>
          <p:cNvPicPr>
            <a:picLocks noChangeAspect="1"/>
          </p:cNvPicPr>
          <p:nvPr/>
        </p:nvPicPr>
        <p:blipFill>
          <a:blip r:embed="rId2"/>
          <a:stretch>
            <a:fillRect/>
          </a:stretch>
        </p:blipFill>
        <p:spPr>
          <a:xfrm>
            <a:off x="0" y="0"/>
            <a:ext cx="9144000" cy="5143500"/>
          </a:xfrm>
          <a:prstGeom prst="rect">
            <a:avLst/>
          </a:prstGeom>
        </p:spPr>
      </p:pic>
      <p:sp>
        <p:nvSpPr>
          <p:cNvPr id="7" name="Flowchart: Document 6">
            <a:extLst>
              <a:ext uri="{FF2B5EF4-FFF2-40B4-BE49-F238E27FC236}">
                <a16:creationId xmlns:a16="http://schemas.microsoft.com/office/drawing/2014/main" id="{6E82CD73-61FB-8C87-B416-EBC8A8C65035}"/>
              </a:ext>
            </a:extLst>
          </p:cNvPr>
          <p:cNvSpPr/>
          <p:nvPr/>
        </p:nvSpPr>
        <p:spPr>
          <a:xfrm rot="10800000">
            <a:off x="5805376" y="3945563"/>
            <a:ext cx="3338621" cy="1197935"/>
          </a:xfrm>
          <a:prstGeom prst="flowChartDocumen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A1C5453-B608-04A2-3FCC-D3B8E2FAB4D6}"/>
              </a:ext>
            </a:extLst>
          </p:cNvPr>
          <p:cNvSpPr txBox="1"/>
          <p:nvPr/>
        </p:nvSpPr>
        <p:spPr>
          <a:xfrm>
            <a:off x="5482854" y="4232645"/>
            <a:ext cx="4093536" cy="830997"/>
          </a:xfrm>
          <a:prstGeom prst="rect">
            <a:avLst/>
          </a:prstGeom>
          <a:noFill/>
        </p:spPr>
        <p:txBody>
          <a:bodyPr wrap="square" rtlCol="0">
            <a:spAutoFit/>
          </a:bodyPr>
          <a:lstStyle/>
          <a:p>
            <a:pPr algn="ctr"/>
            <a:r>
              <a:rPr lang="en-US" sz="2400" b="1">
                <a:solidFill>
                  <a:schemeClr val="bg1">
                    <a:lumMod val="95000"/>
                  </a:schemeClr>
                </a:solidFill>
                <a:latin typeface="Palatino Linotype" panose="02040502050505030304" pitchFamily="18" charset="0"/>
              </a:rPr>
              <a:t>Entity Relationship Diagram…</a:t>
            </a:r>
            <a:endParaRPr lang="en-IN" sz="2400" b="1">
              <a:solidFill>
                <a:schemeClr val="bg1">
                  <a:lumMod val="95000"/>
                </a:schemeClr>
              </a:solidFill>
              <a:latin typeface="Palatino Linotype" panose="02040502050505030304" pitchFamily="18" charset="0"/>
            </a:endParaRPr>
          </a:p>
        </p:txBody>
      </p:sp>
    </p:spTree>
    <p:extLst>
      <p:ext uri="{BB962C8B-B14F-4D97-AF65-F5344CB8AC3E}">
        <p14:creationId xmlns:p14="http://schemas.microsoft.com/office/powerpoint/2010/main" val="4252941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D434BD-4D02-0960-7A00-61639C8AED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graphicFrame>
        <p:nvGraphicFramePr>
          <p:cNvPr id="5" name="Table 15">
            <a:extLst>
              <a:ext uri="{FF2B5EF4-FFF2-40B4-BE49-F238E27FC236}">
                <a16:creationId xmlns:a16="http://schemas.microsoft.com/office/drawing/2014/main" id="{75C907A3-EC2C-58CA-3FE1-F58295C11632}"/>
              </a:ext>
            </a:extLst>
          </p:cNvPr>
          <p:cNvGraphicFramePr>
            <a:graphicFrameLocks/>
          </p:cNvGraphicFramePr>
          <p:nvPr>
            <p:extLst>
              <p:ext uri="{D42A27DB-BD31-4B8C-83A1-F6EECF244321}">
                <p14:modId xmlns:p14="http://schemas.microsoft.com/office/powerpoint/2010/main" val="229012963"/>
              </p:ext>
            </p:extLst>
          </p:nvPr>
        </p:nvGraphicFramePr>
        <p:xfrm>
          <a:off x="60573" y="1300149"/>
          <a:ext cx="5440005" cy="3652787"/>
        </p:xfrm>
        <a:graphic>
          <a:graphicData uri="http://schemas.openxmlformats.org/drawingml/2006/table">
            <a:tbl>
              <a:tblPr firstRow="1" bandRow="1">
                <a:tableStyleId>{F5AB1C69-6EDB-4FF4-983F-18BD219EF322}</a:tableStyleId>
              </a:tblPr>
              <a:tblGrid>
                <a:gridCol w="1165715">
                  <a:extLst>
                    <a:ext uri="{9D8B030D-6E8A-4147-A177-3AD203B41FA5}">
                      <a16:colId xmlns:a16="http://schemas.microsoft.com/office/drawing/2014/main" val="2772149320"/>
                    </a:ext>
                  </a:extLst>
                </a:gridCol>
                <a:gridCol w="1651591">
                  <a:extLst>
                    <a:ext uri="{9D8B030D-6E8A-4147-A177-3AD203B41FA5}">
                      <a16:colId xmlns:a16="http://schemas.microsoft.com/office/drawing/2014/main" val="3578426822"/>
                    </a:ext>
                  </a:extLst>
                </a:gridCol>
                <a:gridCol w="2622699">
                  <a:extLst>
                    <a:ext uri="{9D8B030D-6E8A-4147-A177-3AD203B41FA5}">
                      <a16:colId xmlns:a16="http://schemas.microsoft.com/office/drawing/2014/main" val="66780060"/>
                    </a:ext>
                  </a:extLst>
                </a:gridCol>
              </a:tblGrid>
              <a:tr h="373781">
                <a:tc>
                  <a:txBody>
                    <a:bodyPr/>
                    <a:lstStyle/>
                    <a:p>
                      <a:pPr algn="ctr"/>
                      <a:r>
                        <a:rPr lang="en-IN" dirty="0">
                          <a:latin typeface="Times New Roman" panose="02020603050405020304" pitchFamily="18" charset="0"/>
                          <a:cs typeface="Times New Roman" panose="02020603050405020304" pitchFamily="18" charset="0"/>
                        </a:rPr>
                        <a:t>Table Name</a:t>
                      </a:r>
                    </a:p>
                  </a:txBody>
                  <a:tcPr/>
                </a:tc>
                <a:tc>
                  <a:txBody>
                    <a:bodyPr/>
                    <a:lstStyle/>
                    <a:p>
                      <a:pPr algn="ctr"/>
                      <a:r>
                        <a:rPr lang="en-IN" dirty="0">
                          <a:latin typeface="Times New Roman" panose="02020603050405020304" pitchFamily="18" charset="0"/>
                          <a:cs typeface="Times New Roman" panose="02020603050405020304" pitchFamily="18" charset="0"/>
                        </a:rPr>
                        <a:t>Attribute</a:t>
                      </a:r>
                    </a:p>
                  </a:txBody>
                  <a:tcPr/>
                </a:tc>
                <a:tc>
                  <a:txBody>
                    <a:bodyPr/>
                    <a:lstStyle/>
                    <a:p>
                      <a:pPr algn="ctr"/>
                      <a:r>
                        <a:rPr lang="en-IN" dirty="0">
                          <a:latin typeface="Times New Roman" panose="02020603050405020304" pitchFamily="18" charset="0"/>
                          <a:cs typeface="Times New Roman" panose="02020603050405020304" pitchFamily="18" charset="0"/>
                        </a:rPr>
                        <a:t>Description</a:t>
                      </a:r>
                    </a:p>
                  </a:txBody>
                  <a:tcPr/>
                </a:tc>
                <a:extLst>
                  <a:ext uri="{0D108BD9-81ED-4DB2-BD59-A6C34878D82A}">
                    <a16:rowId xmlns:a16="http://schemas.microsoft.com/office/drawing/2014/main" val="3932823851"/>
                  </a:ext>
                </a:extLst>
              </a:tr>
              <a:tr h="373781">
                <a:tc rowSpan="8">
                  <a:txBody>
                    <a:bodyPr/>
                    <a:lstStyle/>
                    <a:p>
                      <a:pPr algn="ctr"/>
                      <a:r>
                        <a:rPr lang="en-IN" dirty="0">
                          <a:latin typeface="Times New Roman" panose="02020603050405020304" pitchFamily="18" charset="0"/>
                          <a:cs typeface="Times New Roman" panose="02020603050405020304" pitchFamily="18" charset="0"/>
                        </a:rPr>
                        <a:t>Register</a:t>
                      </a:r>
                    </a:p>
                  </a:txBody>
                  <a:tcPr/>
                </a:tc>
                <a:tc>
                  <a:txBody>
                    <a:bodyPr/>
                    <a:lstStyle/>
                    <a:p>
                      <a:r>
                        <a:rPr lang="en-IN" dirty="0">
                          <a:latin typeface="Times New Roman" panose="02020603050405020304" pitchFamily="18" charset="0"/>
                          <a:cs typeface="Times New Roman" panose="02020603050405020304" pitchFamily="18" charset="0"/>
                        </a:rPr>
                        <a:t>User Id </a:t>
                      </a:r>
                    </a:p>
                  </a:txBody>
                  <a:tcPr/>
                </a:tc>
                <a:tc>
                  <a:txBody>
                    <a:bodyPr/>
                    <a:lstStyle/>
                    <a:p>
                      <a:r>
                        <a:rPr lang="en-IN" dirty="0">
                          <a:latin typeface="Times New Roman" panose="02020603050405020304" pitchFamily="18" charset="0"/>
                          <a:cs typeface="Times New Roman" panose="02020603050405020304" pitchFamily="18" charset="0"/>
                        </a:rPr>
                        <a:t>User can register his user ID</a:t>
                      </a:r>
                    </a:p>
                  </a:txBody>
                  <a:tcPr/>
                </a:tc>
                <a:extLst>
                  <a:ext uri="{0D108BD9-81ED-4DB2-BD59-A6C34878D82A}">
                    <a16:rowId xmlns:a16="http://schemas.microsoft.com/office/drawing/2014/main" val="968079844"/>
                  </a:ext>
                </a:extLst>
              </a:tr>
              <a:tr h="373781">
                <a:tc vMerge="1">
                  <a:txBody>
                    <a:bodyPr/>
                    <a:lstStyle/>
                    <a:p>
                      <a:endParaRPr lang="en-IN" dirty="0"/>
                    </a:p>
                  </a:txBody>
                  <a:tcPr/>
                </a:tc>
                <a:tc>
                  <a:txBody>
                    <a:bodyPr/>
                    <a:lstStyle/>
                    <a:p>
                      <a:r>
                        <a:rPr lang="en-IN" dirty="0">
                          <a:latin typeface="Times New Roman" panose="02020603050405020304" pitchFamily="18" charset="0"/>
                          <a:cs typeface="Times New Roman" panose="02020603050405020304" pitchFamily="18" charset="0"/>
                        </a:rPr>
                        <a:t>User 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User can register his user name</a:t>
                      </a:r>
                    </a:p>
                  </a:txBody>
                  <a:tcPr/>
                </a:tc>
                <a:extLst>
                  <a:ext uri="{0D108BD9-81ED-4DB2-BD59-A6C34878D82A}">
                    <a16:rowId xmlns:a16="http://schemas.microsoft.com/office/drawing/2014/main" val="2303785200"/>
                  </a:ext>
                </a:extLst>
              </a:tr>
              <a:tr h="373781">
                <a:tc vMerge="1">
                  <a:txBody>
                    <a:bodyPr/>
                    <a:lstStyle/>
                    <a:p>
                      <a:endParaRPr lang="en-IN" dirty="0"/>
                    </a:p>
                  </a:txBody>
                  <a:tcPr/>
                </a:tc>
                <a:tc>
                  <a:txBody>
                    <a:bodyPr/>
                    <a:lstStyle/>
                    <a:p>
                      <a:r>
                        <a:rPr lang="en-IN" dirty="0">
                          <a:latin typeface="Times New Roman" panose="02020603050405020304" pitchFamily="18" charset="0"/>
                          <a:cs typeface="Times New Roman" panose="02020603050405020304" pitchFamily="18" charset="0"/>
                        </a:rPr>
                        <a:t>Password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User can register his password</a:t>
                      </a:r>
                    </a:p>
                  </a:txBody>
                  <a:tcPr/>
                </a:tc>
                <a:extLst>
                  <a:ext uri="{0D108BD9-81ED-4DB2-BD59-A6C34878D82A}">
                    <a16:rowId xmlns:a16="http://schemas.microsoft.com/office/drawing/2014/main" val="3655009744"/>
                  </a:ext>
                </a:extLst>
              </a:tr>
              <a:tr h="373781">
                <a:tc vMerge="1">
                  <a:txBody>
                    <a:bodyPr/>
                    <a:lstStyle/>
                    <a:p>
                      <a:endParaRPr lang="en-IN" dirty="0"/>
                    </a:p>
                  </a:txBody>
                  <a:tcPr/>
                </a:tc>
                <a:tc>
                  <a:txBody>
                    <a:bodyPr/>
                    <a:lstStyle/>
                    <a:p>
                      <a:r>
                        <a:rPr lang="en-IN" dirty="0">
                          <a:latin typeface="Times New Roman" panose="02020603050405020304" pitchFamily="18" charset="0"/>
                          <a:cs typeface="Times New Roman" panose="02020603050405020304" pitchFamily="18" charset="0"/>
                        </a:rPr>
                        <a:t>Full 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User can register his user full name</a:t>
                      </a:r>
                    </a:p>
                  </a:txBody>
                  <a:tcPr/>
                </a:tc>
                <a:extLst>
                  <a:ext uri="{0D108BD9-81ED-4DB2-BD59-A6C34878D82A}">
                    <a16:rowId xmlns:a16="http://schemas.microsoft.com/office/drawing/2014/main" val="244840507"/>
                  </a:ext>
                </a:extLst>
              </a:tr>
              <a:tr h="373781">
                <a:tc vMerge="1">
                  <a:txBody>
                    <a:bodyPr/>
                    <a:lstStyle/>
                    <a:p>
                      <a:endParaRPr lang="en-IN" dirty="0"/>
                    </a:p>
                  </a:txBody>
                  <a:tcPr/>
                </a:tc>
                <a:tc>
                  <a:txBody>
                    <a:bodyPr/>
                    <a:lstStyle/>
                    <a:p>
                      <a:r>
                        <a:rPr lang="en-IN" dirty="0">
                          <a:latin typeface="Times New Roman" panose="02020603050405020304" pitchFamily="18" charset="0"/>
                          <a:cs typeface="Times New Roman" panose="02020603050405020304" pitchFamily="18" charset="0"/>
                        </a:rPr>
                        <a:t>Address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User can register his user address</a:t>
                      </a:r>
                    </a:p>
                  </a:txBody>
                  <a:tcPr/>
                </a:tc>
                <a:extLst>
                  <a:ext uri="{0D108BD9-81ED-4DB2-BD59-A6C34878D82A}">
                    <a16:rowId xmlns:a16="http://schemas.microsoft.com/office/drawing/2014/main" val="76756869"/>
                  </a:ext>
                </a:extLst>
              </a:tr>
              <a:tr h="373781">
                <a:tc vMerge="1">
                  <a:txBody>
                    <a:bodyPr/>
                    <a:lstStyle/>
                    <a:p>
                      <a:endParaRPr lang="en-IN" dirty="0"/>
                    </a:p>
                  </a:txBody>
                  <a:tcPr/>
                </a:tc>
                <a:tc>
                  <a:txBody>
                    <a:bodyPr/>
                    <a:lstStyle/>
                    <a:p>
                      <a:r>
                        <a:rPr lang="en-IN" dirty="0">
                          <a:latin typeface="Times New Roman" panose="02020603050405020304" pitchFamily="18" charset="0"/>
                          <a:cs typeface="Times New Roman" panose="02020603050405020304" pitchFamily="18" charset="0"/>
                        </a:rPr>
                        <a:t>E-mail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User can register his mail </a:t>
                      </a:r>
                    </a:p>
                  </a:txBody>
                  <a:tcPr/>
                </a:tc>
                <a:extLst>
                  <a:ext uri="{0D108BD9-81ED-4DB2-BD59-A6C34878D82A}">
                    <a16:rowId xmlns:a16="http://schemas.microsoft.com/office/drawing/2014/main" val="3080181988"/>
                  </a:ext>
                </a:extLst>
              </a:tr>
              <a:tr h="373781">
                <a:tc vMerge="1">
                  <a:txBody>
                    <a:bodyPr/>
                    <a:lstStyle/>
                    <a:p>
                      <a:endParaRPr lang="en-IN" dirty="0"/>
                    </a:p>
                  </a:txBody>
                  <a:tcPr/>
                </a:tc>
                <a:tc>
                  <a:txBody>
                    <a:bodyPr/>
                    <a:lstStyle/>
                    <a:p>
                      <a:r>
                        <a:rPr lang="en-IN" dirty="0">
                          <a:latin typeface="Times New Roman" panose="02020603050405020304" pitchFamily="18" charset="0"/>
                          <a:cs typeface="Times New Roman" panose="02020603050405020304" pitchFamily="18" charset="0"/>
                        </a:rPr>
                        <a:t>Contact Number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User can register his contact number</a:t>
                      </a:r>
                    </a:p>
                  </a:txBody>
                  <a:tcPr/>
                </a:tc>
                <a:extLst>
                  <a:ext uri="{0D108BD9-81ED-4DB2-BD59-A6C34878D82A}">
                    <a16:rowId xmlns:a16="http://schemas.microsoft.com/office/drawing/2014/main" val="2795381573"/>
                  </a:ext>
                </a:extLst>
              </a:tr>
              <a:tr h="373781">
                <a:tc vMerge="1">
                  <a:txBody>
                    <a:bodyPr/>
                    <a:lstStyle/>
                    <a:p>
                      <a:endParaRPr lang="en-IN" dirty="0"/>
                    </a:p>
                  </a:txBody>
                  <a:tcPr/>
                </a:tc>
                <a:tc>
                  <a:txBody>
                    <a:bodyPr/>
                    <a:lstStyle/>
                    <a:p>
                      <a:r>
                        <a:rPr lang="en-IN" dirty="0">
                          <a:latin typeface="Times New Roman" panose="02020603050405020304" pitchFamily="18" charset="0"/>
                          <a:cs typeface="Times New Roman" panose="02020603050405020304" pitchFamily="18" charset="0"/>
                        </a:rPr>
                        <a:t>Confirm Password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User can confirm his </a:t>
                      </a:r>
                      <a:r>
                        <a:rPr lang="en-IN" dirty="0" err="1">
                          <a:latin typeface="Times New Roman" panose="02020603050405020304" pitchFamily="18" charset="0"/>
                          <a:cs typeface="Times New Roman" panose="02020603050405020304" pitchFamily="18" charset="0"/>
                        </a:rPr>
                        <a:t>pasword</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21774670"/>
                  </a:ext>
                </a:extLst>
              </a:tr>
            </a:tbl>
          </a:graphicData>
        </a:graphic>
      </p:graphicFrame>
      <p:graphicFrame>
        <p:nvGraphicFramePr>
          <p:cNvPr id="6" name="Table 16">
            <a:extLst>
              <a:ext uri="{FF2B5EF4-FFF2-40B4-BE49-F238E27FC236}">
                <a16:creationId xmlns:a16="http://schemas.microsoft.com/office/drawing/2014/main" id="{BD172C86-48A3-A835-F065-0157836A85B6}"/>
              </a:ext>
            </a:extLst>
          </p:cNvPr>
          <p:cNvGraphicFramePr>
            <a:graphicFrameLocks noGrp="1"/>
          </p:cNvGraphicFramePr>
          <p:nvPr>
            <p:extLst>
              <p:ext uri="{D42A27DB-BD31-4B8C-83A1-F6EECF244321}">
                <p14:modId xmlns:p14="http://schemas.microsoft.com/office/powerpoint/2010/main" val="864704991"/>
              </p:ext>
            </p:extLst>
          </p:nvPr>
        </p:nvGraphicFramePr>
        <p:xfrm>
          <a:off x="5587288" y="1847112"/>
          <a:ext cx="3518637" cy="2321206"/>
        </p:xfrm>
        <a:graphic>
          <a:graphicData uri="http://schemas.openxmlformats.org/drawingml/2006/table">
            <a:tbl>
              <a:tblPr firstRow="1" bandRow="1">
                <a:tableStyleId>{F5AB1C69-6EDB-4FF4-983F-18BD219EF322}</a:tableStyleId>
              </a:tblPr>
              <a:tblGrid>
                <a:gridCol w="931381">
                  <a:extLst>
                    <a:ext uri="{9D8B030D-6E8A-4147-A177-3AD203B41FA5}">
                      <a16:colId xmlns:a16="http://schemas.microsoft.com/office/drawing/2014/main" val="3530702496"/>
                    </a:ext>
                  </a:extLst>
                </a:gridCol>
                <a:gridCol w="1190847">
                  <a:extLst>
                    <a:ext uri="{9D8B030D-6E8A-4147-A177-3AD203B41FA5}">
                      <a16:colId xmlns:a16="http://schemas.microsoft.com/office/drawing/2014/main" val="3594728782"/>
                    </a:ext>
                  </a:extLst>
                </a:gridCol>
                <a:gridCol w="1396409">
                  <a:extLst>
                    <a:ext uri="{9D8B030D-6E8A-4147-A177-3AD203B41FA5}">
                      <a16:colId xmlns:a16="http://schemas.microsoft.com/office/drawing/2014/main" val="1272516447"/>
                    </a:ext>
                  </a:extLst>
                </a:gridCol>
              </a:tblGrid>
              <a:tr h="383363">
                <a:tc>
                  <a:txBody>
                    <a:bodyPr/>
                    <a:lstStyle/>
                    <a:p>
                      <a:pPr algn="ctr"/>
                      <a:r>
                        <a:rPr lang="en-IN" dirty="0">
                          <a:latin typeface="Times New Roman" panose="02020603050405020304" pitchFamily="18" charset="0"/>
                          <a:cs typeface="Times New Roman" panose="02020603050405020304" pitchFamily="18" charset="0"/>
                        </a:rPr>
                        <a:t>Table Name</a:t>
                      </a:r>
                    </a:p>
                  </a:txBody>
                  <a:tcPr/>
                </a:tc>
                <a:tc>
                  <a:txBody>
                    <a:bodyPr/>
                    <a:lstStyle/>
                    <a:p>
                      <a:pPr algn="ctr"/>
                      <a:r>
                        <a:rPr lang="en-IN" dirty="0">
                          <a:latin typeface="Times New Roman" panose="02020603050405020304" pitchFamily="18" charset="0"/>
                          <a:cs typeface="Times New Roman" panose="02020603050405020304" pitchFamily="18" charset="0"/>
                        </a:rPr>
                        <a:t>Attribute</a:t>
                      </a:r>
                    </a:p>
                  </a:txBody>
                  <a:tcPr/>
                </a:tc>
                <a:tc>
                  <a:txBody>
                    <a:bodyPr/>
                    <a:lstStyle/>
                    <a:p>
                      <a:pPr algn="ctr"/>
                      <a:r>
                        <a:rPr lang="en-IN" dirty="0">
                          <a:latin typeface="Times New Roman" panose="02020603050405020304" pitchFamily="18" charset="0"/>
                          <a:cs typeface="Times New Roman" panose="02020603050405020304" pitchFamily="18" charset="0"/>
                        </a:rPr>
                        <a:t>Description</a:t>
                      </a:r>
                    </a:p>
                  </a:txBody>
                  <a:tcPr/>
                </a:tc>
                <a:extLst>
                  <a:ext uri="{0D108BD9-81ED-4DB2-BD59-A6C34878D82A}">
                    <a16:rowId xmlns:a16="http://schemas.microsoft.com/office/drawing/2014/main" val="1018793900"/>
                  </a:ext>
                </a:extLst>
              </a:tr>
              <a:tr h="383363">
                <a:tc rowSpan="4">
                  <a:txBody>
                    <a:bodyPr/>
                    <a:lstStyle/>
                    <a:p>
                      <a:r>
                        <a:rPr lang="en-IN" dirty="0">
                          <a:latin typeface="Times New Roman" panose="02020603050405020304" pitchFamily="18" charset="0"/>
                          <a:cs typeface="Times New Roman" panose="02020603050405020304" pitchFamily="18" charset="0"/>
                        </a:rPr>
                        <a:t>Show history</a:t>
                      </a:r>
                    </a:p>
                  </a:txBody>
                  <a:tcPr/>
                </a:tc>
                <a:tc>
                  <a:txBody>
                    <a:bodyPr/>
                    <a:lstStyle/>
                    <a:p>
                      <a:r>
                        <a:rPr lang="en-IN" dirty="0">
                          <a:latin typeface="Times New Roman" panose="02020603050405020304" pitchFamily="18" charset="0"/>
                          <a:cs typeface="Times New Roman" panose="02020603050405020304" pitchFamily="18" charset="0"/>
                        </a:rPr>
                        <a:t>Player 1</a:t>
                      </a:r>
                    </a:p>
                  </a:txBody>
                  <a:tcPr/>
                </a:tc>
                <a:tc>
                  <a:txBody>
                    <a:bodyPr/>
                    <a:lstStyle/>
                    <a:p>
                      <a:r>
                        <a:rPr lang="en-IN" dirty="0">
                          <a:latin typeface="Times New Roman" panose="02020603050405020304" pitchFamily="18" charset="0"/>
                          <a:cs typeface="Times New Roman" panose="02020603050405020304" pitchFamily="18" charset="0"/>
                        </a:rPr>
                        <a:t>Name of player 1</a:t>
                      </a:r>
                    </a:p>
                  </a:txBody>
                  <a:tcPr/>
                </a:tc>
                <a:extLst>
                  <a:ext uri="{0D108BD9-81ED-4DB2-BD59-A6C34878D82A}">
                    <a16:rowId xmlns:a16="http://schemas.microsoft.com/office/drawing/2014/main" val="3212062157"/>
                  </a:ext>
                </a:extLst>
              </a:tr>
              <a:tr h="383363">
                <a:tc vMerge="1">
                  <a:txBody>
                    <a:bodyPr/>
                    <a:lstStyle/>
                    <a:p>
                      <a:endParaRPr lang="en-IN" dirty="0"/>
                    </a:p>
                  </a:txBody>
                  <a:tcPr/>
                </a:tc>
                <a:tc>
                  <a:txBody>
                    <a:bodyPr/>
                    <a:lstStyle/>
                    <a:p>
                      <a:r>
                        <a:rPr lang="en-IN" dirty="0">
                          <a:latin typeface="Times New Roman" panose="02020603050405020304" pitchFamily="18" charset="0"/>
                          <a:cs typeface="Times New Roman" panose="02020603050405020304" pitchFamily="18" charset="0"/>
                        </a:rPr>
                        <a:t>Player 2</a:t>
                      </a:r>
                    </a:p>
                  </a:txBody>
                  <a:tcPr/>
                </a:tc>
                <a:tc>
                  <a:txBody>
                    <a:bodyPr/>
                    <a:lstStyle/>
                    <a:p>
                      <a:r>
                        <a:rPr lang="en-IN" dirty="0">
                          <a:latin typeface="Times New Roman" panose="02020603050405020304" pitchFamily="18" charset="0"/>
                          <a:cs typeface="Times New Roman" panose="02020603050405020304" pitchFamily="18" charset="0"/>
                        </a:rPr>
                        <a:t>Name of player 2</a:t>
                      </a:r>
                    </a:p>
                  </a:txBody>
                  <a:tcPr/>
                </a:tc>
                <a:extLst>
                  <a:ext uri="{0D108BD9-81ED-4DB2-BD59-A6C34878D82A}">
                    <a16:rowId xmlns:a16="http://schemas.microsoft.com/office/drawing/2014/main" val="2044101268"/>
                  </a:ext>
                </a:extLst>
              </a:tr>
              <a:tr h="383363">
                <a:tc vMerge="1">
                  <a:txBody>
                    <a:bodyPr/>
                    <a:lstStyle/>
                    <a:p>
                      <a:endParaRPr lang="en-IN" dirty="0"/>
                    </a:p>
                  </a:txBody>
                  <a:tcPr/>
                </a:tc>
                <a:tc>
                  <a:txBody>
                    <a:bodyPr/>
                    <a:lstStyle/>
                    <a:p>
                      <a:r>
                        <a:rPr lang="en-IN" dirty="0">
                          <a:latin typeface="Times New Roman" panose="02020603050405020304" pitchFamily="18" charset="0"/>
                          <a:cs typeface="Times New Roman" panose="02020603050405020304" pitchFamily="18" charset="0"/>
                        </a:rPr>
                        <a:t>Score to win</a:t>
                      </a:r>
                    </a:p>
                  </a:txBody>
                  <a:tcPr/>
                </a:tc>
                <a:tc>
                  <a:txBody>
                    <a:bodyPr/>
                    <a:lstStyle/>
                    <a:p>
                      <a:r>
                        <a:rPr lang="en-IN" dirty="0">
                          <a:latin typeface="Times New Roman" panose="02020603050405020304" pitchFamily="18" charset="0"/>
                          <a:cs typeface="Times New Roman" panose="02020603050405020304" pitchFamily="18" charset="0"/>
                        </a:rPr>
                        <a:t>Score of winner</a:t>
                      </a:r>
                    </a:p>
                  </a:txBody>
                  <a:tcPr/>
                </a:tc>
                <a:extLst>
                  <a:ext uri="{0D108BD9-81ED-4DB2-BD59-A6C34878D82A}">
                    <a16:rowId xmlns:a16="http://schemas.microsoft.com/office/drawing/2014/main" val="3464419035"/>
                  </a:ext>
                </a:extLst>
              </a:tr>
              <a:tr h="383363">
                <a:tc vMerge="1">
                  <a:txBody>
                    <a:bodyPr/>
                    <a:lstStyle/>
                    <a:p>
                      <a:endParaRPr lang="en-IN" dirty="0"/>
                    </a:p>
                  </a:txBody>
                  <a:tcPr/>
                </a:tc>
                <a:tc>
                  <a:txBody>
                    <a:bodyPr/>
                    <a:lstStyle/>
                    <a:p>
                      <a:r>
                        <a:rPr lang="en-IN" dirty="0">
                          <a:latin typeface="Times New Roman" panose="02020603050405020304" pitchFamily="18" charset="0"/>
                          <a:cs typeface="Times New Roman" panose="02020603050405020304" pitchFamily="18" charset="0"/>
                        </a:rPr>
                        <a:t>Winner</a:t>
                      </a:r>
                    </a:p>
                  </a:txBody>
                  <a:tcPr/>
                </a:tc>
                <a:tc>
                  <a:txBody>
                    <a:bodyPr/>
                    <a:lstStyle/>
                    <a:p>
                      <a:r>
                        <a:rPr lang="en-IN" dirty="0">
                          <a:latin typeface="Times New Roman" panose="02020603050405020304" pitchFamily="18" charset="0"/>
                          <a:cs typeface="Times New Roman" panose="02020603050405020304" pitchFamily="18" charset="0"/>
                        </a:rPr>
                        <a:t>Name of winner</a:t>
                      </a:r>
                    </a:p>
                  </a:txBody>
                  <a:tcPr/>
                </a:tc>
                <a:extLst>
                  <a:ext uri="{0D108BD9-81ED-4DB2-BD59-A6C34878D82A}">
                    <a16:rowId xmlns:a16="http://schemas.microsoft.com/office/drawing/2014/main" val="2364218559"/>
                  </a:ext>
                </a:extLst>
              </a:tr>
            </a:tbl>
          </a:graphicData>
        </a:graphic>
      </p:graphicFrame>
      <p:sp>
        <p:nvSpPr>
          <p:cNvPr id="11" name="Freeform: Shape 10">
            <a:extLst>
              <a:ext uri="{FF2B5EF4-FFF2-40B4-BE49-F238E27FC236}">
                <a16:creationId xmlns:a16="http://schemas.microsoft.com/office/drawing/2014/main" id="{AD4F4B49-6D9C-3167-EA8B-ADBAEC088C0C}"/>
              </a:ext>
            </a:extLst>
          </p:cNvPr>
          <p:cNvSpPr/>
          <p:nvPr/>
        </p:nvSpPr>
        <p:spPr>
          <a:xfrm>
            <a:off x="-1154632" y="-163032"/>
            <a:ext cx="5726632" cy="1324323"/>
          </a:xfrm>
          <a:custGeom>
            <a:avLst/>
            <a:gdLst>
              <a:gd name="connsiteX0" fmla="*/ 383547 w 5726632"/>
              <a:gd name="connsiteY0" fmla="*/ 154741 h 1324323"/>
              <a:gd name="connsiteX1" fmla="*/ 993147 w 5726632"/>
              <a:gd name="connsiteY1" fmla="*/ 998257 h 1324323"/>
              <a:gd name="connsiteX2" fmla="*/ 2602207 w 5726632"/>
              <a:gd name="connsiteY2" fmla="*/ 1324323 h 1324323"/>
              <a:gd name="connsiteX3" fmla="*/ 5430467 w 5726632"/>
              <a:gd name="connsiteY3" fmla="*/ 998257 h 1324323"/>
              <a:gd name="connsiteX4" fmla="*/ 5068961 w 5726632"/>
              <a:gd name="connsiteY4" fmla="*/ 62592 h 1324323"/>
              <a:gd name="connsiteX5" fmla="*/ 369370 w 5726632"/>
              <a:gd name="connsiteY5" fmla="*/ 90946 h 1324323"/>
              <a:gd name="connsiteX6" fmla="*/ 383547 w 5726632"/>
              <a:gd name="connsiteY6" fmla="*/ 154741 h 132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26632" h="1324323">
                <a:moveTo>
                  <a:pt x="383547" y="154741"/>
                </a:moveTo>
                <a:cubicBezTo>
                  <a:pt x="487510" y="305960"/>
                  <a:pt x="623370" y="803327"/>
                  <a:pt x="993147" y="998257"/>
                </a:cubicBezTo>
                <a:cubicBezTo>
                  <a:pt x="1362924" y="1193187"/>
                  <a:pt x="1862654" y="1324323"/>
                  <a:pt x="2602207" y="1324323"/>
                </a:cubicBezTo>
                <a:cubicBezTo>
                  <a:pt x="3341760" y="1324323"/>
                  <a:pt x="5019341" y="1208546"/>
                  <a:pt x="5430467" y="998257"/>
                </a:cubicBezTo>
                <a:cubicBezTo>
                  <a:pt x="5841593" y="787969"/>
                  <a:pt x="5912477" y="213810"/>
                  <a:pt x="5068961" y="62592"/>
                </a:cubicBezTo>
                <a:cubicBezTo>
                  <a:pt x="4225445" y="-88626"/>
                  <a:pt x="1154998" y="80313"/>
                  <a:pt x="369370" y="90946"/>
                </a:cubicBezTo>
                <a:cubicBezTo>
                  <a:pt x="-416258" y="101579"/>
                  <a:pt x="279584" y="3522"/>
                  <a:pt x="383547" y="154741"/>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a:extLst>
              <a:ext uri="{FF2B5EF4-FFF2-40B4-BE49-F238E27FC236}">
                <a16:creationId xmlns:a16="http://schemas.microsoft.com/office/drawing/2014/main" id="{9CFC11AB-4674-DC66-C97D-710AD0DCD8CA}"/>
              </a:ext>
            </a:extLst>
          </p:cNvPr>
          <p:cNvSpPr/>
          <p:nvPr/>
        </p:nvSpPr>
        <p:spPr>
          <a:xfrm rot="2493308">
            <a:off x="6979396" y="-592732"/>
            <a:ext cx="3073907" cy="1487781"/>
          </a:xfrm>
          <a:custGeom>
            <a:avLst/>
            <a:gdLst>
              <a:gd name="connsiteX0" fmla="*/ 383547 w 5726632"/>
              <a:gd name="connsiteY0" fmla="*/ 154741 h 1324323"/>
              <a:gd name="connsiteX1" fmla="*/ 993147 w 5726632"/>
              <a:gd name="connsiteY1" fmla="*/ 998257 h 1324323"/>
              <a:gd name="connsiteX2" fmla="*/ 2602207 w 5726632"/>
              <a:gd name="connsiteY2" fmla="*/ 1324323 h 1324323"/>
              <a:gd name="connsiteX3" fmla="*/ 5430467 w 5726632"/>
              <a:gd name="connsiteY3" fmla="*/ 998257 h 1324323"/>
              <a:gd name="connsiteX4" fmla="*/ 5068961 w 5726632"/>
              <a:gd name="connsiteY4" fmla="*/ 62592 h 1324323"/>
              <a:gd name="connsiteX5" fmla="*/ 369370 w 5726632"/>
              <a:gd name="connsiteY5" fmla="*/ 90946 h 1324323"/>
              <a:gd name="connsiteX6" fmla="*/ 383547 w 5726632"/>
              <a:gd name="connsiteY6" fmla="*/ 154741 h 132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26632" h="1324323">
                <a:moveTo>
                  <a:pt x="383547" y="154741"/>
                </a:moveTo>
                <a:cubicBezTo>
                  <a:pt x="487510" y="305960"/>
                  <a:pt x="623370" y="803327"/>
                  <a:pt x="993147" y="998257"/>
                </a:cubicBezTo>
                <a:cubicBezTo>
                  <a:pt x="1362924" y="1193187"/>
                  <a:pt x="1862654" y="1324323"/>
                  <a:pt x="2602207" y="1324323"/>
                </a:cubicBezTo>
                <a:cubicBezTo>
                  <a:pt x="3341760" y="1324323"/>
                  <a:pt x="5019341" y="1208546"/>
                  <a:pt x="5430467" y="998257"/>
                </a:cubicBezTo>
                <a:cubicBezTo>
                  <a:pt x="5841593" y="787969"/>
                  <a:pt x="5912477" y="213810"/>
                  <a:pt x="5068961" y="62592"/>
                </a:cubicBezTo>
                <a:cubicBezTo>
                  <a:pt x="4225445" y="-88626"/>
                  <a:pt x="1154998" y="80313"/>
                  <a:pt x="369370" y="90946"/>
                </a:cubicBezTo>
                <a:cubicBezTo>
                  <a:pt x="-416258" y="101579"/>
                  <a:pt x="279584" y="3522"/>
                  <a:pt x="383547" y="154741"/>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B1C2DF8-05B0-501F-7D29-DF2E4470D9F8}"/>
              </a:ext>
            </a:extLst>
          </p:cNvPr>
          <p:cNvSpPr txBox="1"/>
          <p:nvPr/>
        </p:nvSpPr>
        <p:spPr>
          <a:xfrm>
            <a:off x="275771" y="151158"/>
            <a:ext cx="4158343" cy="830997"/>
          </a:xfrm>
          <a:prstGeom prst="rect">
            <a:avLst/>
          </a:prstGeom>
          <a:noFill/>
        </p:spPr>
        <p:txBody>
          <a:bodyPr wrap="square" rtlCol="0">
            <a:spAutoFit/>
          </a:bodyPr>
          <a:lstStyle/>
          <a:p>
            <a:pPr marL="285750" indent="-285750">
              <a:buFont typeface="Wingdings" panose="05000000000000000000" pitchFamily="2" charset="2"/>
              <a:buChar char="v"/>
            </a:pPr>
            <a:r>
              <a:rPr lang="en-US" sz="2400" b="1">
                <a:solidFill>
                  <a:schemeClr val="tx1"/>
                </a:solidFill>
                <a:effectLst>
                  <a:outerShdw blurRad="38100" dist="38100" dir="2700000" algn="tl">
                    <a:srgbClr val="000000">
                      <a:alpha val="43137"/>
                    </a:srgbClr>
                  </a:outerShdw>
                </a:effectLst>
                <a:latin typeface="Palatino Linotype" panose="02040502050505030304" pitchFamily="18" charset="0"/>
              </a:rPr>
              <a:t>Tables and Attributes in System : -</a:t>
            </a:r>
            <a:endParaRPr lang="en-IN" sz="2400" b="1">
              <a:solidFill>
                <a:schemeClr val="tx1"/>
              </a:solidFill>
              <a:effectLst>
                <a:outerShdw blurRad="38100" dist="38100" dir="2700000" algn="tl">
                  <a:srgbClr val="000000">
                    <a:alpha val="43137"/>
                  </a:srgbClr>
                </a:outerShdw>
              </a:effectLst>
              <a:latin typeface="Palatino Linotype" panose="02040502050505030304" pitchFamily="18" charset="0"/>
            </a:endParaRPr>
          </a:p>
        </p:txBody>
      </p:sp>
    </p:spTree>
    <p:extLst>
      <p:ext uri="{BB962C8B-B14F-4D97-AF65-F5344CB8AC3E}">
        <p14:creationId xmlns:p14="http://schemas.microsoft.com/office/powerpoint/2010/main" val="2465320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B3107B-1C34-4AF7-17E8-B0BA334919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14" name="Picture 13">
            <a:extLst>
              <a:ext uri="{FF2B5EF4-FFF2-40B4-BE49-F238E27FC236}">
                <a16:creationId xmlns:a16="http://schemas.microsoft.com/office/drawing/2014/main" id="{F376421C-2FDF-E9CD-F08C-FA2760A12DB2}"/>
              </a:ext>
            </a:extLst>
          </p:cNvPr>
          <p:cNvPicPr>
            <a:picLocks noChangeAspect="1"/>
          </p:cNvPicPr>
          <p:nvPr/>
        </p:nvPicPr>
        <p:blipFill rotWithShape="1">
          <a:blip r:embed="rId2"/>
          <a:srcRect t="4686"/>
          <a:stretch/>
        </p:blipFill>
        <p:spPr>
          <a:xfrm>
            <a:off x="1" y="6705"/>
            <a:ext cx="6811924" cy="5136795"/>
          </a:xfrm>
          <a:prstGeom prst="rect">
            <a:avLst/>
          </a:prstGeom>
        </p:spPr>
      </p:pic>
      <p:sp>
        <p:nvSpPr>
          <p:cNvPr id="15" name="TextBox 14">
            <a:extLst>
              <a:ext uri="{FF2B5EF4-FFF2-40B4-BE49-F238E27FC236}">
                <a16:creationId xmlns:a16="http://schemas.microsoft.com/office/drawing/2014/main" id="{A5B06670-DE5A-D8D2-5256-F003AF5381C8}"/>
              </a:ext>
            </a:extLst>
          </p:cNvPr>
          <p:cNvSpPr txBox="1"/>
          <p:nvPr/>
        </p:nvSpPr>
        <p:spPr>
          <a:xfrm>
            <a:off x="6935260" y="1882578"/>
            <a:ext cx="1942215" cy="2585323"/>
          </a:xfrm>
          <a:prstGeom prst="rect">
            <a:avLst/>
          </a:prstGeom>
          <a:noFill/>
        </p:spPr>
        <p:txBody>
          <a:bodyPr wrap="square" rtlCol="0">
            <a:spAutoFit/>
          </a:bodyPr>
          <a:lstStyle/>
          <a:p>
            <a:pPr marL="285750" indent="-285750" algn="just">
              <a:buFont typeface="Arial" panose="020B0604020202020204" pitchFamily="34" charset="0"/>
              <a:buChar char="•"/>
            </a:pPr>
            <a:r>
              <a:rPr lang="en-US" sz="1800">
                <a:solidFill>
                  <a:schemeClr val="tx1"/>
                </a:solidFill>
                <a:latin typeface="Palatino Linotype" panose="02040502050505030304" pitchFamily="18" charset="0"/>
              </a:rPr>
              <a:t>Two players will Login to the game with their username and password</a:t>
            </a:r>
          </a:p>
          <a:p>
            <a:pPr marL="285750" indent="-285750" algn="just">
              <a:buFont typeface="Arial" panose="020B0604020202020204" pitchFamily="34" charset="0"/>
              <a:buChar char="•"/>
            </a:pPr>
            <a:r>
              <a:rPr lang="en-US" sz="1800">
                <a:solidFill>
                  <a:schemeClr val="tx1"/>
                </a:solidFill>
                <a:latin typeface="Palatino Linotype" panose="02040502050505030304" pitchFamily="18" charset="0"/>
              </a:rPr>
              <a:t>Players will set score to win also.</a:t>
            </a:r>
            <a:endParaRPr lang="en-IN" sz="1800">
              <a:solidFill>
                <a:schemeClr val="tx1"/>
              </a:solidFill>
              <a:latin typeface="Palatino Linotype" panose="02040502050505030304" pitchFamily="18" charset="0"/>
            </a:endParaRPr>
          </a:p>
        </p:txBody>
      </p:sp>
      <p:sp>
        <p:nvSpPr>
          <p:cNvPr id="16" name="TextBox 15">
            <a:extLst>
              <a:ext uri="{FF2B5EF4-FFF2-40B4-BE49-F238E27FC236}">
                <a16:creationId xmlns:a16="http://schemas.microsoft.com/office/drawing/2014/main" id="{13BB9562-0ECB-D525-91AD-92D4B20B5C06}"/>
              </a:ext>
            </a:extLst>
          </p:cNvPr>
          <p:cNvSpPr txBox="1"/>
          <p:nvPr/>
        </p:nvSpPr>
        <p:spPr>
          <a:xfrm>
            <a:off x="7003311" y="336376"/>
            <a:ext cx="1874164" cy="1200329"/>
          </a:xfrm>
          <a:prstGeom prst="rect">
            <a:avLst/>
          </a:prstGeom>
          <a:noFill/>
        </p:spPr>
        <p:txBody>
          <a:bodyPr wrap="square" rtlCol="0">
            <a:spAutoFit/>
          </a:bodyPr>
          <a:lstStyle/>
          <a:p>
            <a:r>
              <a:rPr lang="en-US" sz="3600" b="1">
                <a:latin typeface="Palatino Linotype" panose="02040502050505030304" pitchFamily="18" charset="0"/>
              </a:rPr>
              <a:t>Login Page….</a:t>
            </a:r>
            <a:endParaRPr lang="en-IN" sz="3600" b="1">
              <a:latin typeface="Palatino Linotype" panose="02040502050505030304" pitchFamily="18" charset="0"/>
            </a:endParaRPr>
          </a:p>
        </p:txBody>
      </p:sp>
    </p:spTree>
    <p:extLst>
      <p:ext uri="{BB962C8B-B14F-4D97-AF65-F5344CB8AC3E}">
        <p14:creationId xmlns:p14="http://schemas.microsoft.com/office/powerpoint/2010/main" val="762423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7C30DF-3603-7336-9A8A-1D93414240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3" name="Picture 2">
            <a:extLst>
              <a:ext uri="{FF2B5EF4-FFF2-40B4-BE49-F238E27FC236}">
                <a16:creationId xmlns:a16="http://schemas.microsoft.com/office/drawing/2014/main" id="{B46E7421-07FB-73DF-3A48-8A65C7D273DE}"/>
              </a:ext>
            </a:extLst>
          </p:cNvPr>
          <p:cNvPicPr>
            <a:picLocks noChangeAspect="1"/>
          </p:cNvPicPr>
          <p:nvPr/>
        </p:nvPicPr>
        <p:blipFill>
          <a:blip r:embed="rId2"/>
          <a:stretch>
            <a:fillRect/>
          </a:stretch>
        </p:blipFill>
        <p:spPr>
          <a:xfrm>
            <a:off x="0" y="0"/>
            <a:ext cx="9144000" cy="5143500"/>
          </a:xfrm>
          <a:prstGeom prst="rect">
            <a:avLst/>
          </a:prstGeom>
        </p:spPr>
      </p:pic>
      <p:sp>
        <p:nvSpPr>
          <p:cNvPr id="5" name="TextBox 4">
            <a:extLst>
              <a:ext uri="{FF2B5EF4-FFF2-40B4-BE49-F238E27FC236}">
                <a16:creationId xmlns:a16="http://schemas.microsoft.com/office/drawing/2014/main" id="{C712368B-99A9-C69C-489A-322C4C633787}"/>
              </a:ext>
            </a:extLst>
          </p:cNvPr>
          <p:cNvSpPr txBox="1"/>
          <p:nvPr/>
        </p:nvSpPr>
        <p:spPr>
          <a:xfrm>
            <a:off x="4664149" y="3905021"/>
            <a:ext cx="4955983" cy="1200329"/>
          </a:xfrm>
          <a:prstGeom prst="rect">
            <a:avLst/>
          </a:prstGeom>
          <a:noFill/>
        </p:spPr>
        <p:txBody>
          <a:bodyPr wrap="square" rtlCol="0">
            <a:spAutoFit/>
          </a:bodyPr>
          <a:lstStyle/>
          <a:p>
            <a:r>
              <a:rPr lang="en-US" sz="3600" b="1">
                <a:solidFill>
                  <a:schemeClr val="bg1"/>
                </a:solidFill>
                <a:latin typeface="Palatino Linotype" panose="02040502050505030304" pitchFamily="18" charset="0"/>
              </a:rPr>
              <a:t>Game Panel along with Score Coverage</a:t>
            </a:r>
            <a:r>
              <a:rPr lang="en-US" sz="3600">
                <a:solidFill>
                  <a:schemeClr val="bg1"/>
                </a:solidFill>
                <a:latin typeface="Palatino Linotype" panose="02040502050505030304" pitchFamily="18" charset="0"/>
              </a:rPr>
              <a:t>…</a:t>
            </a:r>
            <a:endParaRPr lang="en-IN" sz="360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343499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6"/>
          <p:cNvSpPr txBox="1">
            <a:spLocks noGrp="1"/>
          </p:cNvSpPr>
          <p:nvPr>
            <p:ph type="body" idx="1"/>
          </p:nvPr>
        </p:nvSpPr>
        <p:spPr>
          <a:xfrm>
            <a:off x="961811" y="1042613"/>
            <a:ext cx="3636822" cy="3579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800">
                <a:latin typeface="Palatino Linotype" panose="02040502050505030304" pitchFamily="18" charset="0"/>
              </a:rPr>
              <a:t>“WinnerDialog will display winner at the end of game…and data will be inserted into history table along with player names, score and Winner…”</a:t>
            </a:r>
            <a:endParaRPr sz="2800">
              <a:latin typeface="Palatino Linotype" panose="02040502050505030304" pitchFamily="18" charset="0"/>
            </a:endParaRPr>
          </a:p>
        </p:txBody>
      </p:sp>
      <p:sp>
        <p:nvSpPr>
          <p:cNvPr id="519" name="Google Shape;519;p1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520" name="Google Shape;520;p16"/>
          <p:cNvGrpSpPr/>
          <p:nvPr/>
        </p:nvGrpSpPr>
        <p:grpSpPr>
          <a:xfrm>
            <a:off x="6230973" y="930400"/>
            <a:ext cx="2318495" cy="3612478"/>
            <a:chOff x="6661328" y="2103554"/>
            <a:chExt cx="850574" cy="1325339"/>
          </a:xfrm>
        </p:grpSpPr>
        <p:sp>
          <p:nvSpPr>
            <p:cNvPr id="521" name="Google Shape;521;p16"/>
            <p:cNvSpPr/>
            <p:nvPr/>
          </p:nvSpPr>
          <p:spPr>
            <a:xfrm>
              <a:off x="7216759" y="3070053"/>
              <a:ext cx="247057" cy="142875"/>
            </a:xfrm>
            <a:custGeom>
              <a:avLst/>
              <a:gdLst/>
              <a:ahLst/>
              <a:cxnLst/>
              <a:rect l="l" t="t" r="r" b="b"/>
              <a:pathLst>
                <a:path w="658819" h="381000" extrusionOk="0">
                  <a:moveTo>
                    <a:pt x="658819" y="190500"/>
                  </a:moveTo>
                  <a:cubicBezTo>
                    <a:pt x="658819" y="295710"/>
                    <a:pt x="511337" y="381000"/>
                    <a:pt x="329409" y="381000"/>
                  </a:cubicBezTo>
                  <a:cubicBezTo>
                    <a:pt x="147482" y="381000"/>
                    <a:pt x="0" y="295710"/>
                    <a:pt x="0" y="190500"/>
                  </a:cubicBezTo>
                  <a:cubicBezTo>
                    <a:pt x="0" y="85290"/>
                    <a:pt x="147481" y="0"/>
                    <a:pt x="329409" y="0"/>
                  </a:cubicBezTo>
                  <a:cubicBezTo>
                    <a:pt x="511337" y="0"/>
                    <a:pt x="658819" y="85290"/>
                    <a:pt x="658819" y="19050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16"/>
            <p:cNvSpPr/>
            <p:nvPr/>
          </p:nvSpPr>
          <p:spPr>
            <a:xfrm>
              <a:off x="7342016" y="3123138"/>
              <a:ext cx="71660" cy="55453"/>
            </a:xfrm>
            <a:custGeom>
              <a:avLst/>
              <a:gdLst/>
              <a:ahLst/>
              <a:cxnLst/>
              <a:rect l="l" t="t" r="r" b="b"/>
              <a:pathLst>
                <a:path w="191092" h="147874" extrusionOk="0">
                  <a:moveTo>
                    <a:pt x="175923" y="5"/>
                  </a:moveTo>
                  <a:cubicBezTo>
                    <a:pt x="153005" y="19055"/>
                    <a:pt x="118866" y="1625"/>
                    <a:pt x="117534" y="3339"/>
                  </a:cubicBezTo>
                  <a:cubicBezTo>
                    <a:pt x="90651" y="28352"/>
                    <a:pt x="62427" y="51879"/>
                    <a:pt x="32995" y="73824"/>
                  </a:cubicBezTo>
                  <a:cubicBezTo>
                    <a:pt x="18731" y="85064"/>
                    <a:pt x="-3522" y="100113"/>
                    <a:pt x="472" y="121449"/>
                  </a:cubicBezTo>
                  <a:cubicBezTo>
                    <a:pt x="7699" y="160121"/>
                    <a:pt x="69511" y="148214"/>
                    <a:pt x="92810" y="136403"/>
                  </a:cubicBezTo>
                  <a:cubicBezTo>
                    <a:pt x="116108" y="124592"/>
                    <a:pt x="135127" y="104971"/>
                    <a:pt x="157189" y="91255"/>
                  </a:cubicBezTo>
                  <a:cubicBezTo>
                    <a:pt x="172975" y="81730"/>
                    <a:pt x="188475" y="76396"/>
                    <a:pt x="190948" y="56489"/>
                  </a:cubicBezTo>
                  <a:cubicBezTo>
                    <a:pt x="192564" y="44678"/>
                    <a:pt x="180202" y="-566"/>
                    <a:pt x="175923"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16"/>
            <p:cNvSpPr/>
            <p:nvPr/>
          </p:nvSpPr>
          <p:spPr>
            <a:xfrm>
              <a:off x="7342406" y="3141358"/>
              <a:ext cx="71304" cy="37263"/>
            </a:xfrm>
            <a:custGeom>
              <a:avLst/>
              <a:gdLst/>
              <a:ahLst/>
              <a:cxnLst/>
              <a:rect l="l" t="t" r="r" b="b"/>
              <a:pathLst>
                <a:path w="190145" h="99367" extrusionOk="0">
                  <a:moveTo>
                    <a:pt x="189715" y="0"/>
                  </a:moveTo>
                  <a:cubicBezTo>
                    <a:pt x="186767" y="19050"/>
                    <a:pt x="171457" y="24289"/>
                    <a:pt x="155861" y="34004"/>
                  </a:cubicBezTo>
                  <a:cubicBezTo>
                    <a:pt x="133419" y="47911"/>
                    <a:pt x="113639" y="68104"/>
                    <a:pt x="90340" y="79915"/>
                  </a:cubicBezTo>
                  <a:cubicBezTo>
                    <a:pt x="68849" y="90774"/>
                    <a:pt x="15120" y="101632"/>
                    <a:pt x="0" y="74009"/>
                  </a:cubicBezTo>
                  <a:cubicBezTo>
                    <a:pt x="8178" y="111347"/>
                    <a:pt x="68849" y="99632"/>
                    <a:pt x="91957" y="87916"/>
                  </a:cubicBezTo>
                  <a:cubicBezTo>
                    <a:pt x="115065" y="76200"/>
                    <a:pt x="134275" y="56483"/>
                    <a:pt x="156336" y="42767"/>
                  </a:cubicBezTo>
                  <a:cubicBezTo>
                    <a:pt x="172122" y="33242"/>
                    <a:pt x="187623" y="27908"/>
                    <a:pt x="190095" y="8001"/>
                  </a:cubicBezTo>
                  <a:cubicBezTo>
                    <a:pt x="190229" y="5325"/>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16"/>
            <p:cNvSpPr/>
            <p:nvPr/>
          </p:nvSpPr>
          <p:spPr>
            <a:xfrm>
              <a:off x="7268719" y="3095364"/>
              <a:ext cx="71613" cy="53417"/>
            </a:xfrm>
            <a:custGeom>
              <a:avLst/>
              <a:gdLst/>
              <a:ahLst/>
              <a:cxnLst/>
              <a:rect l="l" t="t" r="r" b="b"/>
              <a:pathLst>
                <a:path w="190969" h="142446" extrusionOk="0">
                  <a:moveTo>
                    <a:pt x="173186" y="102"/>
                  </a:moveTo>
                  <a:cubicBezTo>
                    <a:pt x="150268" y="19152"/>
                    <a:pt x="110138" y="-1613"/>
                    <a:pt x="108522" y="102"/>
                  </a:cubicBezTo>
                  <a:cubicBezTo>
                    <a:pt x="84624" y="24276"/>
                    <a:pt x="59386" y="47079"/>
                    <a:pt x="32921" y="68396"/>
                  </a:cubicBezTo>
                  <a:cubicBezTo>
                    <a:pt x="18657" y="79636"/>
                    <a:pt x="-3596" y="94685"/>
                    <a:pt x="493" y="116021"/>
                  </a:cubicBezTo>
                  <a:cubicBezTo>
                    <a:pt x="7626" y="154693"/>
                    <a:pt x="69437" y="142786"/>
                    <a:pt x="92736" y="130975"/>
                  </a:cubicBezTo>
                  <a:cubicBezTo>
                    <a:pt x="116034" y="119164"/>
                    <a:pt x="135148" y="99543"/>
                    <a:pt x="157210" y="85827"/>
                  </a:cubicBezTo>
                  <a:cubicBezTo>
                    <a:pt x="172901" y="76302"/>
                    <a:pt x="188402" y="70968"/>
                    <a:pt x="190874" y="51061"/>
                  </a:cubicBezTo>
                  <a:cubicBezTo>
                    <a:pt x="192300" y="39249"/>
                    <a:pt x="177275" y="-374"/>
                    <a:pt x="173186" y="10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16"/>
            <p:cNvSpPr/>
            <p:nvPr/>
          </p:nvSpPr>
          <p:spPr>
            <a:xfrm>
              <a:off x="7268869" y="3112444"/>
              <a:ext cx="71304" cy="37267"/>
            </a:xfrm>
            <a:custGeom>
              <a:avLst/>
              <a:gdLst/>
              <a:ahLst/>
              <a:cxnLst/>
              <a:rect l="l" t="t" r="r" b="b"/>
              <a:pathLst>
                <a:path w="190145" h="99378" extrusionOk="0">
                  <a:moveTo>
                    <a:pt x="189715" y="0"/>
                  </a:moveTo>
                  <a:cubicBezTo>
                    <a:pt x="186767" y="19050"/>
                    <a:pt x="171457" y="24289"/>
                    <a:pt x="155861" y="34004"/>
                  </a:cubicBezTo>
                  <a:cubicBezTo>
                    <a:pt x="133418" y="48006"/>
                    <a:pt x="113639" y="68104"/>
                    <a:pt x="90340" y="79915"/>
                  </a:cubicBezTo>
                  <a:cubicBezTo>
                    <a:pt x="68849" y="90869"/>
                    <a:pt x="15120" y="101727"/>
                    <a:pt x="0" y="74104"/>
                  </a:cubicBezTo>
                  <a:cubicBezTo>
                    <a:pt x="8178" y="111347"/>
                    <a:pt x="68944" y="99631"/>
                    <a:pt x="91957" y="87916"/>
                  </a:cubicBezTo>
                  <a:cubicBezTo>
                    <a:pt x="114970" y="76200"/>
                    <a:pt x="134274" y="56579"/>
                    <a:pt x="156431" y="42767"/>
                  </a:cubicBezTo>
                  <a:cubicBezTo>
                    <a:pt x="172122" y="33242"/>
                    <a:pt x="187622" y="27908"/>
                    <a:pt x="190095" y="8001"/>
                  </a:cubicBezTo>
                  <a:cubicBezTo>
                    <a:pt x="190228" y="5324"/>
                    <a:pt x="190095" y="2648"/>
                    <a:pt x="18971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16"/>
            <p:cNvSpPr/>
            <p:nvPr/>
          </p:nvSpPr>
          <p:spPr>
            <a:xfrm>
              <a:off x="7286737" y="2775175"/>
              <a:ext cx="123184" cy="353826"/>
            </a:xfrm>
            <a:custGeom>
              <a:avLst/>
              <a:gdLst/>
              <a:ahLst/>
              <a:cxnLst/>
              <a:rect l="l" t="t" r="r" b="b"/>
              <a:pathLst>
                <a:path w="328490" h="943536" extrusionOk="0">
                  <a:moveTo>
                    <a:pt x="324560" y="81915"/>
                  </a:moveTo>
                  <a:cubicBezTo>
                    <a:pt x="323514" y="116681"/>
                    <a:pt x="312673" y="267367"/>
                    <a:pt x="307918" y="347091"/>
                  </a:cubicBezTo>
                  <a:cubicBezTo>
                    <a:pt x="303163" y="426815"/>
                    <a:pt x="301927" y="524637"/>
                    <a:pt x="301927" y="524637"/>
                  </a:cubicBezTo>
                  <a:cubicBezTo>
                    <a:pt x="301927" y="524637"/>
                    <a:pt x="315716" y="582740"/>
                    <a:pt x="324560" y="651034"/>
                  </a:cubicBezTo>
                  <a:cubicBezTo>
                    <a:pt x="333403" y="719328"/>
                    <a:pt x="324560" y="934879"/>
                    <a:pt x="324560" y="934879"/>
                  </a:cubicBezTo>
                  <a:cubicBezTo>
                    <a:pt x="306701" y="946423"/>
                    <a:pt x="283745" y="946423"/>
                    <a:pt x="265886" y="934879"/>
                  </a:cubicBezTo>
                  <a:cubicBezTo>
                    <a:pt x="265886" y="934879"/>
                    <a:pt x="229274" y="762381"/>
                    <a:pt x="212252" y="684657"/>
                  </a:cubicBezTo>
                  <a:cubicBezTo>
                    <a:pt x="195230" y="606933"/>
                    <a:pt x="192378" y="562166"/>
                    <a:pt x="183724" y="513969"/>
                  </a:cubicBezTo>
                  <a:cubicBezTo>
                    <a:pt x="173073" y="455676"/>
                    <a:pt x="150060" y="183642"/>
                    <a:pt x="150060" y="183642"/>
                  </a:cubicBezTo>
                  <a:lnTo>
                    <a:pt x="140551" y="184214"/>
                  </a:lnTo>
                  <a:lnTo>
                    <a:pt x="116206" y="491490"/>
                  </a:lnTo>
                  <a:cubicBezTo>
                    <a:pt x="123766" y="514131"/>
                    <a:pt x="128959" y="537496"/>
                    <a:pt x="131707" y="561213"/>
                  </a:cubicBezTo>
                  <a:cubicBezTo>
                    <a:pt x="138363" y="611219"/>
                    <a:pt x="124670" y="862870"/>
                    <a:pt x="124670" y="862870"/>
                  </a:cubicBezTo>
                  <a:cubicBezTo>
                    <a:pt x="104700" y="873966"/>
                    <a:pt x="80213" y="872938"/>
                    <a:pt x="61241" y="860203"/>
                  </a:cubicBezTo>
                  <a:cubicBezTo>
                    <a:pt x="61241" y="860203"/>
                    <a:pt x="0" y="526828"/>
                    <a:pt x="0" y="476250"/>
                  </a:cubicBezTo>
                  <a:cubicBezTo>
                    <a:pt x="0" y="442722"/>
                    <a:pt x="5706" y="0"/>
                    <a:pt x="5706"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16"/>
            <p:cNvSpPr/>
            <p:nvPr/>
          </p:nvSpPr>
          <p:spPr>
            <a:xfrm>
              <a:off x="7314533" y="2554952"/>
              <a:ext cx="78868" cy="76871"/>
            </a:xfrm>
            <a:custGeom>
              <a:avLst/>
              <a:gdLst/>
              <a:ahLst/>
              <a:cxnLst/>
              <a:rect l="l" t="t" r="r" b="b"/>
              <a:pathLst>
                <a:path w="210314" h="204988" extrusionOk="0">
                  <a:moveTo>
                    <a:pt x="167279" y="0"/>
                  </a:moveTo>
                  <a:cubicBezTo>
                    <a:pt x="167279" y="0"/>
                    <a:pt x="163380" y="75629"/>
                    <a:pt x="165092" y="82391"/>
                  </a:cubicBezTo>
                  <a:cubicBezTo>
                    <a:pt x="166804" y="89154"/>
                    <a:pt x="199707" y="110966"/>
                    <a:pt x="209312" y="119158"/>
                  </a:cubicBezTo>
                  <a:cubicBezTo>
                    <a:pt x="218916" y="127349"/>
                    <a:pt x="157104" y="188214"/>
                    <a:pt x="127054" y="202025"/>
                  </a:cubicBezTo>
                  <a:cubicBezTo>
                    <a:pt x="97004" y="215836"/>
                    <a:pt x="1719" y="179451"/>
                    <a:pt x="102" y="132588"/>
                  </a:cubicBezTo>
                  <a:cubicBezTo>
                    <a:pt x="-1515" y="85725"/>
                    <a:pt x="16363" y="46387"/>
                    <a:pt x="31008" y="44291"/>
                  </a:cubicBezTo>
                  <a:cubicBezTo>
                    <a:pt x="45653" y="42196"/>
                    <a:pt x="167279" y="0"/>
                    <a:pt x="16727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16"/>
            <p:cNvSpPr/>
            <p:nvPr/>
          </p:nvSpPr>
          <p:spPr>
            <a:xfrm>
              <a:off x="7190170" y="2579409"/>
              <a:ext cx="118999" cy="169986"/>
            </a:xfrm>
            <a:custGeom>
              <a:avLst/>
              <a:gdLst/>
              <a:ahLst/>
              <a:cxnLst/>
              <a:rect l="l" t="t" r="r" b="b"/>
              <a:pathLst>
                <a:path w="317332" h="453297" extrusionOk="0">
                  <a:moveTo>
                    <a:pt x="317332" y="2194"/>
                  </a:moveTo>
                  <a:cubicBezTo>
                    <a:pt x="317332" y="2194"/>
                    <a:pt x="296887" y="-29144"/>
                    <a:pt x="222237" y="145069"/>
                  </a:cubicBezTo>
                  <a:cubicBezTo>
                    <a:pt x="147588" y="319281"/>
                    <a:pt x="101562" y="365001"/>
                    <a:pt x="68088" y="408340"/>
                  </a:cubicBezTo>
                  <a:cubicBezTo>
                    <a:pt x="37848" y="447773"/>
                    <a:pt x="22918" y="385099"/>
                    <a:pt x="22918" y="385099"/>
                  </a:cubicBezTo>
                  <a:cubicBezTo>
                    <a:pt x="22918" y="385099"/>
                    <a:pt x="46977" y="354714"/>
                    <a:pt x="26912" y="354714"/>
                  </a:cubicBezTo>
                  <a:cubicBezTo>
                    <a:pt x="15691" y="355381"/>
                    <a:pt x="0" y="378526"/>
                    <a:pt x="0" y="378526"/>
                  </a:cubicBezTo>
                  <a:lnTo>
                    <a:pt x="25581" y="419484"/>
                  </a:lnTo>
                  <a:lnTo>
                    <a:pt x="92147" y="453298"/>
                  </a:lnTo>
                  <a:cubicBezTo>
                    <a:pt x="92147" y="453298"/>
                    <a:pt x="173644" y="378241"/>
                    <a:pt x="199985" y="331949"/>
                  </a:cubicBezTo>
                  <a:cubicBezTo>
                    <a:pt x="228514" y="295468"/>
                    <a:pt x="271211" y="223078"/>
                    <a:pt x="271211" y="22307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16"/>
            <p:cNvSpPr/>
            <p:nvPr/>
          </p:nvSpPr>
          <p:spPr>
            <a:xfrm>
              <a:off x="7180686" y="2720915"/>
              <a:ext cx="56790" cy="37169"/>
            </a:xfrm>
            <a:custGeom>
              <a:avLst/>
              <a:gdLst/>
              <a:ahLst/>
              <a:cxnLst/>
              <a:rect l="l" t="t" r="r" b="b"/>
              <a:pathLst>
                <a:path w="151441" h="99116" extrusionOk="0">
                  <a:moveTo>
                    <a:pt x="25622" y="35807"/>
                  </a:moveTo>
                  <a:cubicBezTo>
                    <a:pt x="24861" y="35236"/>
                    <a:pt x="4986" y="12090"/>
                    <a:pt x="4986" y="12090"/>
                  </a:cubicBezTo>
                  <a:cubicBezTo>
                    <a:pt x="4986" y="12090"/>
                    <a:pt x="-6901" y="1708"/>
                    <a:pt x="6032" y="946"/>
                  </a:cubicBezTo>
                  <a:cubicBezTo>
                    <a:pt x="18965" y="184"/>
                    <a:pt x="65086" y="89"/>
                    <a:pt x="65086" y="89"/>
                  </a:cubicBezTo>
                  <a:cubicBezTo>
                    <a:pt x="69803" y="-369"/>
                    <a:pt x="74510" y="955"/>
                    <a:pt x="78305" y="3803"/>
                  </a:cubicBezTo>
                  <a:cubicBezTo>
                    <a:pt x="84105" y="8375"/>
                    <a:pt x="150957" y="93148"/>
                    <a:pt x="150957" y="93148"/>
                  </a:cubicBezTo>
                  <a:cubicBezTo>
                    <a:pt x="150957" y="93148"/>
                    <a:pt x="153905" y="98291"/>
                    <a:pt x="145252" y="98863"/>
                  </a:cubicBezTo>
                  <a:cubicBezTo>
                    <a:pt x="136598" y="99434"/>
                    <a:pt x="80587" y="98863"/>
                    <a:pt x="80587" y="98863"/>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16"/>
            <p:cNvSpPr/>
            <p:nvPr/>
          </p:nvSpPr>
          <p:spPr>
            <a:xfrm>
              <a:off x="7182331" y="2728860"/>
              <a:ext cx="37082" cy="30910"/>
            </a:xfrm>
            <a:custGeom>
              <a:avLst/>
              <a:gdLst/>
              <a:ahLst/>
              <a:cxnLst/>
              <a:rect l="l" t="t" r="r" b="b"/>
              <a:pathLst>
                <a:path w="98885" h="82426" extrusionOk="0">
                  <a:moveTo>
                    <a:pt x="15807" y="295"/>
                  </a:moveTo>
                  <a:cubicBezTo>
                    <a:pt x="15807" y="295"/>
                    <a:pt x="-3878" y="-3420"/>
                    <a:pt x="687" y="15534"/>
                  </a:cubicBezTo>
                  <a:cubicBezTo>
                    <a:pt x="5251" y="34489"/>
                    <a:pt x="33495" y="54111"/>
                    <a:pt x="33495" y="54111"/>
                  </a:cubicBezTo>
                  <a:lnTo>
                    <a:pt x="62974" y="78876"/>
                  </a:lnTo>
                  <a:cubicBezTo>
                    <a:pt x="70334" y="83610"/>
                    <a:pt x="79768" y="83610"/>
                    <a:pt x="87128" y="78876"/>
                  </a:cubicBezTo>
                  <a:cubicBezTo>
                    <a:pt x="94736" y="74113"/>
                    <a:pt x="105387" y="61159"/>
                    <a:pt x="93690" y="48872"/>
                  </a:cubicBezTo>
                  <a:cubicBezTo>
                    <a:pt x="81993" y="36585"/>
                    <a:pt x="71533" y="9629"/>
                    <a:pt x="41673" y="10772"/>
                  </a:cubicBezTo>
                  <a:cubicBezTo>
                    <a:pt x="41673" y="10772"/>
                    <a:pt x="40056" y="3628"/>
                    <a:pt x="22654" y="1247"/>
                  </a:cubicBezTo>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16"/>
            <p:cNvSpPr/>
            <p:nvPr/>
          </p:nvSpPr>
          <p:spPr>
            <a:xfrm>
              <a:off x="7286654" y="2565698"/>
              <a:ext cx="128280" cy="258276"/>
            </a:xfrm>
            <a:custGeom>
              <a:avLst/>
              <a:gdLst/>
              <a:ahLst/>
              <a:cxnLst/>
              <a:rect l="l" t="t" r="r" b="b"/>
              <a:pathLst>
                <a:path w="342080" h="688737" extrusionOk="0">
                  <a:moveTo>
                    <a:pt x="250227" y="66733"/>
                  </a:moveTo>
                  <a:cubicBezTo>
                    <a:pt x="250227" y="66733"/>
                    <a:pt x="195357" y="148457"/>
                    <a:pt x="118901" y="156172"/>
                  </a:cubicBezTo>
                  <a:cubicBezTo>
                    <a:pt x="94841" y="132360"/>
                    <a:pt x="92654" y="47683"/>
                    <a:pt x="126033" y="20632"/>
                  </a:cubicBezTo>
                  <a:cubicBezTo>
                    <a:pt x="126033" y="20632"/>
                    <a:pt x="95317" y="-4229"/>
                    <a:pt x="74301" y="629"/>
                  </a:cubicBezTo>
                  <a:cubicBezTo>
                    <a:pt x="49433" y="14088"/>
                    <a:pt x="30395" y="36272"/>
                    <a:pt x="20857" y="62923"/>
                  </a:cubicBezTo>
                  <a:cubicBezTo>
                    <a:pt x="6783" y="106071"/>
                    <a:pt x="-1110" y="155792"/>
                    <a:pt x="126" y="236087"/>
                  </a:cubicBezTo>
                  <a:cubicBezTo>
                    <a:pt x="1363" y="316383"/>
                    <a:pt x="126" y="561557"/>
                    <a:pt x="126" y="561557"/>
                  </a:cubicBezTo>
                  <a:cubicBezTo>
                    <a:pt x="126" y="561557"/>
                    <a:pt x="10967" y="613468"/>
                    <a:pt x="80102" y="652044"/>
                  </a:cubicBezTo>
                  <a:cubicBezTo>
                    <a:pt x="149236" y="690620"/>
                    <a:pt x="200207" y="694335"/>
                    <a:pt x="247754" y="683381"/>
                  </a:cubicBezTo>
                  <a:cubicBezTo>
                    <a:pt x="286458" y="674333"/>
                    <a:pt x="318410" y="660712"/>
                    <a:pt x="331723" y="632613"/>
                  </a:cubicBezTo>
                  <a:cubicBezTo>
                    <a:pt x="328300" y="576320"/>
                    <a:pt x="303195" y="429540"/>
                    <a:pt x="312704" y="358769"/>
                  </a:cubicBezTo>
                  <a:cubicBezTo>
                    <a:pt x="322214" y="287999"/>
                    <a:pt x="336954" y="234944"/>
                    <a:pt x="341233" y="177794"/>
                  </a:cubicBezTo>
                  <a:cubicBezTo>
                    <a:pt x="345512" y="120644"/>
                    <a:pt x="333625" y="121692"/>
                    <a:pt x="305001" y="101594"/>
                  </a:cubicBezTo>
                  <a:cubicBezTo>
                    <a:pt x="287618" y="88650"/>
                    <a:pt x="269312" y="77001"/>
                    <a:pt x="250227" y="6673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16"/>
            <p:cNvSpPr/>
            <p:nvPr/>
          </p:nvSpPr>
          <p:spPr>
            <a:xfrm>
              <a:off x="7391109" y="2618517"/>
              <a:ext cx="49710" cy="228160"/>
            </a:xfrm>
            <a:custGeom>
              <a:avLst/>
              <a:gdLst/>
              <a:ahLst/>
              <a:cxnLst/>
              <a:rect l="l" t="t" r="r" b="b"/>
              <a:pathLst>
                <a:path w="132559" h="608427" extrusionOk="0">
                  <a:moveTo>
                    <a:pt x="1779" y="533694"/>
                  </a:moveTo>
                  <a:cubicBezTo>
                    <a:pt x="13190" y="520931"/>
                    <a:pt x="32779" y="450160"/>
                    <a:pt x="44001" y="405488"/>
                  </a:cubicBezTo>
                  <a:cubicBezTo>
                    <a:pt x="54832" y="355339"/>
                    <a:pt x="57019" y="303694"/>
                    <a:pt x="50467" y="252802"/>
                  </a:cubicBezTo>
                  <a:cubicBezTo>
                    <a:pt x="40387" y="191842"/>
                    <a:pt x="12429" y="107451"/>
                    <a:pt x="4536" y="72494"/>
                  </a:cubicBezTo>
                  <a:cubicBezTo>
                    <a:pt x="-3357" y="37537"/>
                    <a:pt x="7104" y="22678"/>
                    <a:pt x="22604" y="8581"/>
                  </a:cubicBezTo>
                  <a:cubicBezTo>
                    <a:pt x="40767" y="-7993"/>
                    <a:pt x="67870" y="-3040"/>
                    <a:pt x="85367" y="45538"/>
                  </a:cubicBezTo>
                  <a:cubicBezTo>
                    <a:pt x="108199" y="112727"/>
                    <a:pt x="123538" y="182231"/>
                    <a:pt x="131108" y="252802"/>
                  </a:cubicBezTo>
                  <a:cubicBezTo>
                    <a:pt x="135206" y="305361"/>
                    <a:pt x="130614" y="358234"/>
                    <a:pt x="117509" y="409298"/>
                  </a:cubicBezTo>
                  <a:cubicBezTo>
                    <a:pt x="105813" y="456923"/>
                    <a:pt x="88981" y="491403"/>
                    <a:pt x="66728" y="535028"/>
                  </a:cubicBezTo>
                  <a:cubicBezTo>
                    <a:pt x="60737" y="546839"/>
                    <a:pt x="47044" y="580081"/>
                    <a:pt x="38200" y="604084"/>
                  </a:cubicBezTo>
                  <a:cubicBezTo>
                    <a:pt x="29356" y="628087"/>
                    <a:pt x="-8587" y="545315"/>
                    <a:pt x="1779" y="5336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16"/>
            <p:cNvSpPr/>
            <p:nvPr/>
          </p:nvSpPr>
          <p:spPr>
            <a:xfrm>
              <a:off x="7311279" y="2475275"/>
              <a:ext cx="85098" cy="103818"/>
            </a:xfrm>
            <a:custGeom>
              <a:avLst/>
              <a:gdLst/>
              <a:ahLst/>
              <a:cxnLst/>
              <a:rect l="l" t="t" r="r" b="b"/>
              <a:pathLst>
                <a:path w="226927" h="276849" extrusionOk="0">
                  <a:moveTo>
                    <a:pt x="4992" y="100093"/>
                  </a:moveTo>
                  <a:lnTo>
                    <a:pt x="4992" y="100093"/>
                  </a:lnTo>
                  <a:cubicBezTo>
                    <a:pt x="14026" y="41324"/>
                    <a:pt x="56248" y="-3158"/>
                    <a:pt x="116729" y="176"/>
                  </a:cubicBezTo>
                  <a:cubicBezTo>
                    <a:pt x="180871" y="3548"/>
                    <a:pt x="230140" y="58374"/>
                    <a:pt x="226764" y="122620"/>
                  </a:cubicBezTo>
                  <a:cubicBezTo>
                    <a:pt x="224862" y="159005"/>
                    <a:pt x="206061" y="192400"/>
                    <a:pt x="175973" y="212869"/>
                  </a:cubicBezTo>
                  <a:cubicBezTo>
                    <a:pt x="173795" y="221746"/>
                    <a:pt x="170610" y="230347"/>
                    <a:pt x="166464" y="238491"/>
                  </a:cubicBezTo>
                  <a:cubicBezTo>
                    <a:pt x="145067" y="263542"/>
                    <a:pt x="80403" y="279068"/>
                    <a:pt x="61859" y="276591"/>
                  </a:cubicBezTo>
                  <a:cubicBezTo>
                    <a:pt x="37990" y="273162"/>
                    <a:pt x="25152" y="263161"/>
                    <a:pt x="13741" y="237062"/>
                  </a:cubicBezTo>
                  <a:cubicBezTo>
                    <a:pt x="-6229" y="190771"/>
                    <a:pt x="47" y="129144"/>
                    <a:pt x="4992" y="100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16"/>
            <p:cNvSpPr/>
            <p:nvPr/>
          </p:nvSpPr>
          <p:spPr>
            <a:xfrm>
              <a:off x="7314515" y="2466234"/>
              <a:ext cx="89964" cy="88884"/>
            </a:xfrm>
            <a:custGeom>
              <a:avLst/>
              <a:gdLst/>
              <a:ahLst/>
              <a:cxnLst/>
              <a:rect l="l" t="t" r="r" b="b"/>
              <a:pathLst>
                <a:path w="239905" h="237025" extrusionOk="0">
                  <a:moveTo>
                    <a:pt x="167327" y="237026"/>
                  </a:moveTo>
                  <a:lnTo>
                    <a:pt x="167327" y="237026"/>
                  </a:lnTo>
                  <a:lnTo>
                    <a:pt x="161811" y="185781"/>
                  </a:lnTo>
                  <a:cubicBezTo>
                    <a:pt x="161811" y="185781"/>
                    <a:pt x="203558" y="77387"/>
                    <a:pt x="104754" y="98151"/>
                  </a:cubicBezTo>
                  <a:cubicBezTo>
                    <a:pt x="39519" y="111962"/>
                    <a:pt x="23163" y="117868"/>
                    <a:pt x="3383" y="74053"/>
                  </a:cubicBezTo>
                  <a:cubicBezTo>
                    <a:pt x="-16397" y="30238"/>
                    <a:pt x="53498" y="-9100"/>
                    <a:pt x="136516" y="1853"/>
                  </a:cubicBezTo>
                  <a:cubicBezTo>
                    <a:pt x="196036" y="7797"/>
                    <a:pt x="241026" y="58537"/>
                    <a:pt x="239884" y="118439"/>
                  </a:cubicBezTo>
                  <a:cubicBezTo>
                    <a:pt x="237222" y="150729"/>
                    <a:pt x="228663" y="215975"/>
                    <a:pt x="167327" y="23702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16"/>
            <p:cNvSpPr/>
            <p:nvPr/>
          </p:nvSpPr>
          <p:spPr>
            <a:xfrm>
              <a:off x="7384763" y="2604603"/>
              <a:ext cx="55737" cy="75876"/>
            </a:xfrm>
            <a:custGeom>
              <a:avLst/>
              <a:gdLst/>
              <a:ahLst/>
              <a:cxnLst/>
              <a:rect l="l" t="t" r="r" b="b"/>
              <a:pathLst>
                <a:path w="148633" h="202336" extrusionOk="0">
                  <a:moveTo>
                    <a:pt x="148634" y="161388"/>
                  </a:moveTo>
                  <a:cubicBezTo>
                    <a:pt x="148634" y="161388"/>
                    <a:pt x="94810" y="215109"/>
                    <a:pt x="31001" y="199488"/>
                  </a:cubicBezTo>
                  <a:cubicBezTo>
                    <a:pt x="21491" y="193297"/>
                    <a:pt x="0" y="67757"/>
                    <a:pt x="0" y="67757"/>
                  </a:cubicBezTo>
                  <a:cubicBezTo>
                    <a:pt x="0" y="67757"/>
                    <a:pt x="0" y="-1775"/>
                    <a:pt x="53253" y="35"/>
                  </a:cubicBezTo>
                  <a:cubicBezTo>
                    <a:pt x="106506" y="1844"/>
                    <a:pt x="148634" y="161388"/>
                    <a:pt x="148634" y="16138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16"/>
            <p:cNvSpPr/>
            <p:nvPr/>
          </p:nvSpPr>
          <p:spPr>
            <a:xfrm>
              <a:off x="7269438" y="2565933"/>
              <a:ext cx="45289" cy="73030"/>
            </a:xfrm>
            <a:custGeom>
              <a:avLst/>
              <a:gdLst/>
              <a:ahLst/>
              <a:cxnLst/>
              <a:rect l="l" t="t" r="r" b="b"/>
              <a:pathLst>
                <a:path w="120770" h="194746" extrusionOk="0">
                  <a:moveTo>
                    <a:pt x="46502" y="194215"/>
                  </a:moveTo>
                  <a:cubicBezTo>
                    <a:pt x="46502" y="194215"/>
                    <a:pt x="11602" y="198596"/>
                    <a:pt x="0" y="182213"/>
                  </a:cubicBezTo>
                  <a:cubicBezTo>
                    <a:pt x="2092" y="153638"/>
                    <a:pt x="48594" y="7906"/>
                    <a:pt x="120771" y="0"/>
                  </a:cubicBezTo>
                  <a:cubicBezTo>
                    <a:pt x="103197" y="15916"/>
                    <a:pt x="88011" y="34300"/>
                    <a:pt x="75696" y="54578"/>
                  </a:cubicBezTo>
                  <a:cubicBezTo>
                    <a:pt x="49925" y="97345"/>
                    <a:pt x="46502" y="194215"/>
                    <a:pt x="46502" y="1942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16"/>
            <p:cNvSpPr/>
            <p:nvPr/>
          </p:nvSpPr>
          <p:spPr>
            <a:xfrm>
              <a:off x="6661328" y="3286571"/>
              <a:ext cx="246169" cy="142323"/>
            </a:xfrm>
            <a:custGeom>
              <a:avLst/>
              <a:gdLst/>
              <a:ahLst/>
              <a:cxnLst/>
              <a:rect l="l" t="t" r="r" b="b"/>
              <a:pathLst>
                <a:path w="657677" h="380237" extrusionOk="0">
                  <a:moveTo>
                    <a:pt x="657678" y="190119"/>
                  </a:moveTo>
                  <a:cubicBezTo>
                    <a:pt x="657678" y="295119"/>
                    <a:pt x="510452" y="380238"/>
                    <a:pt x="328839" y="380238"/>
                  </a:cubicBezTo>
                  <a:cubicBezTo>
                    <a:pt x="147226" y="380238"/>
                    <a:pt x="0" y="295119"/>
                    <a:pt x="0" y="190119"/>
                  </a:cubicBezTo>
                  <a:cubicBezTo>
                    <a:pt x="0" y="85119"/>
                    <a:pt x="147226" y="0"/>
                    <a:pt x="328839" y="0"/>
                  </a:cubicBezTo>
                  <a:cubicBezTo>
                    <a:pt x="510452" y="0"/>
                    <a:pt x="657678" y="85119"/>
                    <a:pt x="657678" y="190119"/>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16"/>
            <p:cNvSpPr/>
            <p:nvPr/>
          </p:nvSpPr>
          <p:spPr>
            <a:xfrm>
              <a:off x="6681151" y="2824698"/>
              <a:ext cx="58982" cy="128668"/>
            </a:xfrm>
            <a:custGeom>
              <a:avLst/>
              <a:gdLst/>
              <a:ahLst/>
              <a:cxnLst/>
              <a:rect l="l" t="t" r="r" b="b"/>
              <a:pathLst>
                <a:path w="157580" h="343757" extrusionOk="0">
                  <a:moveTo>
                    <a:pt x="34717" y="0"/>
                  </a:moveTo>
                  <a:cubicBezTo>
                    <a:pt x="31009" y="32004"/>
                    <a:pt x="-7029" y="170021"/>
                    <a:pt x="1149" y="217361"/>
                  </a:cubicBezTo>
                  <a:cubicBezTo>
                    <a:pt x="9327" y="264700"/>
                    <a:pt x="139512" y="343757"/>
                    <a:pt x="139512" y="343757"/>
                  </a:cubicBezTo>
                  <a:lnTo>
                    <a:pt x="157580" y="262795"/>
                  </a:lnTo>
                  <a:lnTo>
                    <a:pt x="85403" y="192024"/>
                  </a:lnTo>
                  <a:lnTo>
                    <a:pt x="104898" y="57912"/>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16"/>
            <p:cNvSpPr/>
            <p:nvPr/>
          </p:nvSpPr>
          <p:spPr>
            <a:xfrm>
              <a:off x="6689412" y="2771791"/>
              <a:ext cx="42428" cy="81725"/>
            </a:xfrm>
            <a:custGeom>
              <a:avLst/>
              <a:gdLst/>
              <a:ahLst/>
              <a:cxnLst/>
              <a:rect l="l" t="t" r="r" b="b"/>
              <a:pathLst>
                <a:path w="113353" h="218341" extrusionOk="0">
                  <a:moveTo>
                    <a:pt x="113353" y="5238"/>
                  </a:moveTo>
                  <a:cubicBezTo>
                    <a:pt x="87120" y="-6849"/>
                    <a:pt x="56006" y="2599"/>
                    <a:pt x="40891" y="27240"/>
                  </a:cubicBezTo>
                  <a:cubicBezTo>
                    <a:pt x="21872" y="59054"/>
                    <a:pt x="1807" y="168020"/>
                    <a:pt x="0" y="186689"/>
                  </a:cubicBezTo>
                  <a:cubicBezTo>
                    <a:pt x="0" y="186689"/>
                    <a:pt x="26912" y="223836"/>
                    <a:pt x="67232" y="21764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16"/>
            <p:cNvSpPr/>
            <p:nvPr/>
          </p:nvSpPr>
          <p:spPr>
            <a:xfrm>
              <a:off x="6782889" y="3337575"/>
              <a:ext cx="91454" cy="51556"/>
            </a:xfrm>
            <a:custGeom>
              <a:avLst/>
              <a:gdLst/>
              <a:ahLst/>
              <a:cxnLst/>
              <a:rect l="l" t="t" r="r" b="b"/>
              <a:pathLst>
                <a:path w="244333" h="137739" extrusionOk="0">
                  <a:moveTo>
                    <a:pt x="12344" y="32993"/>
                  </a:moveTo>
                  <a:cubicBezTo>
                    <a:pt x="40672" y="40842"/>
                    <a:pt x="70948" y="37175"/>
                    <a:pt x="96598" y="22802"/>
                  </a:cubicBezTo>
                  <a:cubicBezTo>
                    <a:pt x="116948" y="23468"/>
                    <a:pt x="227163" y="-23775"/>
                    <a:pt x="242093" y="15848"/>
                  </a:cubicBezTo>
                  <a:cubicBezTo>
                    <a:pt x="255216" y="50615"/>
                    <a:pt x="207479" y="82523"/>
                    <a:pt x="181993" y="89001"/>
                  </a:cubicBezTo>
                  <a:cubicBezTo>
                    <a:pt x="126363" y="102431"/>
                    <a:pt x="85186" y="130244"/>
                    <a:pt x="62839" y="135006"/>
                  </a:cubicBezTo>
                  <a:cubicBezTo>
                    <a:pt x="46197" y="138530"/>
                    <a:pt x="24801" y="140817"/>
                    <a:pt x="11297" y="127672"/>
                  </a:cubicBezTo>
                  <a:cubicBezTo>
                    <a:pt x="-4583" y="111956"/>
                    <a:pt x="-3252" y="53472"/>
                    <a:pt x="12344"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16"/>
            <p:cNvSpPr/>
            <p:nvPr/>
          </p:nvSpPr>
          <p:spPr>
            <a:xfrm>
              <a:off x="6784412" y="3346110"/>
              <a:ext cx="89915" cy="43199"/>
            </a:xfrm>
            <a:custGeom>
              <a:avLst/>
              <a:gdLst/>
              <a:ahLst/>
              <a:cxnLst/>
              <a:rect l="l" t="t" r="r" b="b"/>
              <a:pathLst>
                <a:path w="240222" h="115414" extrusionOk="0">
                  <a:moveTo>
                    <a:pt x="58769" y="102584"/>
                  </a:moveTo>
                  <a:cubicBezTo>
                    <a:pt x="81116" y="97822"/>
                    <a:pt x="122292" y="70009"/>
                    <a:pt x="177923" y="56579"/>
                  </a:cubicBezTo>
                  <a:cubicBezTo>
                    <a:pt x="199319" y="51340"/>
                    <a:pt x="236121" y="28004"/>
                    <a:pt x="239830" y="0"/>
                  </a:cubicBezTo>
                  <a:cubicBezTo>
                    <a:pt x="244775" y="32004"/>
                    <a:pt x="201792" y="60388"/>
                    <a:pt x="177923" y="66675"/>
                  </a:cubicBezTo>
                  <a:cubicBezTo>
                    <a:pt x="122292" y="80105"/>
                    <a:pt x="81116" y="107918"/>
                    <a:pt x="58769" y="112681"/>
                  </a:cubicBezTo>
                  <a:cubicBezTo>
                    <a:pt x="42127" y="116205"/>
                    <a:pt x="20731" y="118491"/>
                    <a:pt x="7227" y="105346"/>
                  </a:cubicBezTo>
                  <a:cubicBezTo>
                    <a:pt x="3793" y="101575"/>
                    <a:pt x="1314" y="97041"/>
                    <a:pt x="0" y="92107"/>
                  </a:cubicBezTo>
                  <a:cubicBezTo>
                    <a:pt x="16840" y="104699"/>
                    <a:pt x="38626" y="108575"/>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16"/>
            <p:cNvSpPr/>
            <p:nvPr/>
          </p:nvSpPr>
          <p:spPr>
            <a:xfrm>
              <a:off x="6715968" y="3307485"/>
              <a:ext cx="91493" cy="51556"/>
            </a:xfrm>
            <a:custGeom>
              <a:avLst/>
              <a:gdLst/>
              <a:ahLst/>
              <a:cxnLst/>
              <a:rect l="l" t="t" r="r" b="b"/>
              <a:pathLst>
                <a:path w="244438" h="137739" extrusionOk="0">
                  <a:moveTo>
                    <a:pt x="12449" y="32993"/>
                  </a:moveTo>
                  <a:cubicBezTo>
                    <a:pt x="40778" y="40842"/>
                    <a:pt x="71053" y="37175"/>
                    <a:pt x="96703" y="22802"/>
                  </a:cubicBezTo>
                  <a:cubicBezTo>
                    <a:pt x="116959" y="23468"/>
                    <a:pt x="227174" y="-23775"/>
                    <a:pt x="242199" y="15848"/>
                  </a:cubicBezTo>
                  <a:cubicBezTo>
                    <a:pt x="255322" y="50615"/>
                    <a:pt x="207584" y="82523"/>
                    <a:pt x="182099" y="89001"/>
                  </a:cubicBezTo>
                  <a:cubicBezTo>
                    <a:pt x="126468" y="102526"/>
                    <a:pt x="85197" y="130244"/>
                    <a:pt x="62849" y="135006"/>
                  </a:cubicBezTo>
                  <a:cubicBezTo>
                    <a:pt x="46208" y="138530"/>
                    <a:pt x="24811" y="140817"/>
                    <a:pt x="11403" y="127672"/>
                  </a:cubicBezTo>
                  <a:cubicBezTo>
                    <a:pt x="-4573" y="111956"/>
                    <a:pt x="-3337" y="53758"/>
                    <a:pt x="12449" y="3299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16"/>
            <p:cNvSpPr/>
            <p:nvPr/>
          </p:nvSpPr>
          <p:spPr>
            <a:xfrm>
              <a:off x="6717638" y="3316019"/>
              <a:ext cx="89951" cy="43199"/>
            </a:xfrm>
            <a:custGeom>
              <a:avLst/>
              <a:gdLst/>
              <a:ahLst/>
              <a:cxnLst/>
              <a:rect l="l" t="t" r="r" b="b"/>
              <a:pathLst>
                <a:path w="240317" h="115414" extrusionOk="0">
                  <a:moveTo>
                    <a:pt x="58769" y="102584"/>
                  </a:moveTo>
                  <a:cubicBezTo>
                    <a:pt x="81116" y="97822"/>
                    <a:pt x="122387" y="70009"/>
                    <a:pt x="178018" y="56579"/>
                  </a:cubicBezTo>
                  <a:cubicBezTo>
                    <a:pt x="199319" y="51340"/>
                    <a:pt x="236216" y="28004"/>
                    <a:pt x="239925" y="0"/>
                  </a:cubicBezTo>
                  <a:cubicBezTo>
                    <a:pt x="244870" y="32004"/>
                    <a:pt x="201887" y="60388"/>
                    <a:pt x="178018" y="66675"/>
                  </a:cubicBezTo>
                  <a:cubicBezTo>
                    <a:pt x="122387" y="80201"/>
                    <a:pt x="81116" y="107918"/>
                    <a:pt x="58769" y="112681"/>
                  </a:cubicBezTo>
                  <a:cubicBezTo>
                    <a:pt x="42127" y="116205"/>
                    <a:pt x="20731" y="118491"/>
                    <a:pt x="7322" y="105346"/>
                  </a:cubicBezTo>
                  <a:cubicBezTo>
                    <a:pt x="3892" y="101556"/>
                    <a:pt x="1386" y="97031"/>
                    <a:pt x="0" y="92107"/>
                  </a:cubicBezTo>
                  <a:cubicBezTo>
                    <a:pt x="16840" y="104699"/>
                    <a:pt x="38626" y="108576"/>
                    <a:pt x="58769" y="1025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16"/>
            <p:cNvSpPr/>
            <p:nvPr/>
          </p:nvSpPr>
          <p:spPr>
            <a:xfrm>
              <a:off x="6715994" y="2973759"/>
              <a:ext cx="133983" cy="378277"/>
            </a:xfrm>
            <a:custGeom>
              <a:avLst/>
              <a:gdLst/>
              <a:ahLst/>
              <a:cxnLst/>
              <a:rect l="l" t="t" r="r" b="b"/>
              <a:pathLst>
                <a:path w="357956" h="1010624" extrusionOk="0">
                  <a:moveTo>
                    <a:pt x="10194" y="624745"/>
                  </a:moveTo>
                  <a:cubicBezTo>
                    <a:pt x="14905" y="583749"/>
                    <a:pt x="23405" y="543287"/>
                    <a:pt x="35584" y="503872"/>
                  </a:cubicBezTo>
                  <a:cubicBezTo>
                    <a:pt x="35584" y="503872"/>
                    <a:pt x="28071" y="399574"/>
                    <a:pt x="24268" y="300609"/>
                  </a:cubicBezTo>
                  <a:cubicBezTo>
                    <a:pt x="19893" y="188404"/>
                    <a:pt x="-19001" y="89630"/>
                    <a:pt x="11715" y="0"/>
                  </a:cubicBezTo>
                  <a:lnTo>
                    <a:pt x="357956" y="77057"/>
                  </a:lnTo>
                  <a:cubicBezTo>
                    <a:pt x="357956" y="77057"/>
                    <a:pt x="337035" y="524732"/>
                    <a:pt x="332376" y="578739"/>
                  </a:cubicBezTo>
                  <a:cubicBezTo>
                    <a:pt x="329842" y="620897"/>
                    <a:pt x="324665" y="662864"/>
                    <a:pt x="316875" y="704374"/>
                  </a:cubicBezTo>
                  <a:cubicBezTo>
                    <a:pt x="301090" y="791242"/>
                    <a:pt x="275414" y="997839"/>
                    <a:pt x="275414" y="997839"/>
                  </a:cubicBezTo>
                  <a:cubicBezTo>
                    <a:pt x="238897" y="1019175"/>
                    <a:pt x="190874" y="1007364"/>
                    <a:pt x="190874" y="1007364"/>
                  </a:cubicBezTo>
                  <a:cubicBezTo>
                    <a:pt x="190874" y="1007364"/>
                    <a:pt x="193537" y="745998"/>
                    <a:pt x="195914" y="683514"/>
                  </a:cubicBezTo>
                  <a:cubicBezTo>
                    <a:pt x="198767" y="607314"/>
                    <a:pt x="201049" y="612934"/>
                    <a:pt x="201049" y="612934"/>
                  </a:cubicBezTo>
                  <a:lnTo>
                    <a:pt x="189638" y="422434"/>
                  </a:lnTo>
                  <a:lnTo>
                    <a:pt x="182221" y="327755"/>
                  </a:lnTo>
                  <a:cubicBezTo>
                    <a:pt x="182221" y="327755"/>
                    <a:pt x="172711" y="397288"/>
                    <a:pt x="166435" y="459391"/>
                  </a:cubicBezTo>
                  <a:cubicBezTo>
                    <a:pt x="160919" y="513493"/>
                    <a:pt x="147416" y="562451"/>
                    <a:pt x="133342" y="663226"/>
                  </a:cubicBezTo>
                  <a:cubicBezTo>
                    <a:pt x="120694" y="750665"/>
                    <a:pt x="100154" y="926306"/>
                    <a:pt x="100154" y="926306"/>
                  </a:cubicBezTo>
                  <a:cubicBezTo>
                    <a:pt x="63637" y="947547"/>
                    <a:pt x="13997" y="929926"/>
                    <a:pt x="13997" y="929926"/>
                  </a:cubicBezTo>
                  <a:cubicBezTo>
                    <a:pt x="13997" y="929926"/>
                    <a:pt x="304" y="700564"/>
                    <a:pt x="10194" y="62474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16"/>
            <p:cNvSpPr/>
            <p:nvPr/>
          </p:nvSpPr>
          <p:spPr>
            <a:xfrm>
              <a:off x="6733197" y="2663396"/>
              <a:ext cx="97219" cy="155678"/>
            </a:xfrm>
            <a:custGeom>
              <a:avLst/>
              <a:gdLst/>
              <a:ahLst/>
              <a:cxnLst/>
              <a:rect l="l" t="t" r="r" b="b"/>
              <a:pathLst>
                <a:path w="259735" h="415919" extrusionOk="0">
                  <a:moveTo>
                    <a:pt x="14728" y="296735"/>
                  </a:moveTo>
                  <a:cubicBezTo>
                    <a:pt x="41069" y="298068"/>
                    <a:pt x="60659" y="304831"/>
                    <a:pt x="63892" y="296735"/>
                  </a:cubicBezTo>
                  <a:cubicBezTo>
                    <a:pt x="66746" y="283124"/>
                    <a:pt x="68778" y="269351"/>
                    <a:pt x="69978" y="255492"/>
                  </a:cubicBezTo>
                  <a:cubicBezTo>
                    <a:pt x="66935" y="247776"/>
                    <a:pt x="64272" y="239585"/>
                    <a:pt x="64272" y="239585"/>
                  </a:cubicBezTo>
                  <a:cubicBezTo>
                    <a:pt x="31274" y="219201"/>
                    <a:pt x="20814" y="183388"/>
                    <a:pt x="16725" y="141763"/>
                  </a:cubicBezTo>
                  <a:cubicBezTo>
                    <a:pt x="9307" y="70516"/>
                    <a:pt x="47726" y="8413"/>
                    <a:pt x="118857" y="698"/>
                  </a:cubicBezTo>
                  <a:cubicBezTo>
                    <a:pt x="185424" y="-6350"/>
                    <a:pt x="234968" y="40798"/>
                    <a:pt x="248091" y="105473"/>
                  </a:cubicBezTo>
                  <a:cubicBezTo>
                    <a:pt x="255128" y="137382"/>
                    <a:pt x="269202" y="197675"/>
                    <a:pt x="250183" y="250158"/>
                  </a:cubicBezTo>
                  <a:cubicBezTo>
                    <a:pt x="239533" y="279495"/>
                    <a:pt x="225839" y="302831"/>
                    <a:pt x="212145" y="307308"/>
                  </a:cubicBezTo>
                  <a:cubicBezTo>
                    <a:pt x="198902" y="306889"/>
                    <a:pt x="185695" y="305708"/>
                    <a:pt x="172586" y="303784"/>
                  </a:cubicBezTo>
                  <a:lnTo>
                    <a:pt x="172586" y="303784"/>
                  </a:lnTo>
                  <a:cubicBezTo>
                    <a:pt x="172586" y="303784"/>
                    <a:pt x="169067" y="323500"/>
                    <a:pt x="166595" y="336264"/>
                  </a:cubicBezTo>
                  <a:cubicBezTo>
                    <a:pt x="164122" y="349027"/>
                    <a:pt x="165168" y="355314"/>
                    <a:pt x="190368" y="371221"/>
                  </a:cubicBezTo>
                  <a:cubicBezTo>
                    <a:pt x="215569" y="387127"/>
                    <a:pt x="152330" y="418846"/>
                    <a:pt x="110774" y="415702"/>
                  </a:cubicBezTo>
                  <a:cubicBezTo>
                    <a:pt x="69217" y="412559"/>
                    <a:pt x="22716" y="387127"/>
                    <a:pt x="9878" y="360648"/>
                  </a:cubicBezTo>
                  <a:cubicBezTo>
                    <a:pt x="-4577" y="331120"/>
                    <a:pt x="-3340" y="295878"/>
                    <a:pt x="14728" y="2967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16"/>
            <p:cNvSpPr/>
            <p:nvPr/>
          </p:nvSpPr>
          <p:spPr>
            <a:xfrm>
              <a:off x="6701449" y="2773633"/>
              <a:ext cx="149347" cy="247668"/>
            </a:xfrm>
            <a:custGeom>
              <a:avLst/>
              <a:gdLst/>
              <a:ahLst/>
              <a:cxnLst/>
              <a:rect l="l" t="t" r="r" b="b"/>
              <a:pathLst>
                <a:path w="399004" h="661684" extrusionOk="0">
                  <a:moveTo>
                    <a:pt x="137586" y="6128"/>
                  </a:moveTo>
                  <a:cubicBezTo>
                    <a:pt x="130359" y="24416"/>
                    <a:pt x="148903" y="46704"/>
                    <a:pt x="198352" y="62230"/>
                  </a:cubicBezTo>
                  <a:cubicBezTo>
                    <a:pt x="247801" y="77756"/>
                    <a:pt x="252271" y="57753"/>
                    <a:pt x="252271" y="57753"/>
                  </a:cubicBezTo>
                  <a:cubicBezTo>
                    <a:pt x="252271" y="57753"/>
                    <a:pt x="324733" y="90900"/>
                    <a:pt x="348317" y="107379"/>
                  </a:cubicBezTo>
                  <a:cubicBezTo>
                    <a:pt x="378082" y="128143"/>
                    <a:pt x="391205" y="188341"/>
                    <a:pt x="395199" y="289878"/>
                  </a:cubicBezTo>
                  <a:cubicBezTo>
                    <a:pt x="399859" y="407321"/>
                    <a:pt x="400239" y="581628"/>
                    <a:pt x="396340" y="611727"/>
                  </a:cubicBezTo>
                  <a:cubicBezTo>
                    <a:pt x="396340" y="611727"/>
                    <a:pt x="340900" y="667068"/>
                    <a:pt x="269864" y="661257"/>
                  </a:cubicBezTo>
                  <a:cubicBezTo>
                    <a:pt x="198827" y="655447"/>
                    <a:pt x="79673" y="592487"/>
                    <a:pt x="50479" y="543909"/>
                  </a:cubicBezTo>
                  <a:cubicBezTo>
                    <a:pt x="51240" y="440849"/>
                    <a:pt x="63317" y="424085"/>
                    <a:pt x="46675" y="364744"/>
                  </a:cubicBezTo>
                  <a:cubicBezTo>
                    <a:pt x="8637" y="228918"/>
                    <a:pt x="-11523" y="173292"/>
                    <a:pt x="6925" y="82995"/>
                  </a:cubicBezTo>
                  <a:cubicBezTo>
                    <a:pt x="22236" y="8604"/>
                    <a:pt x="43632" y="-635"/>
                    <a:pt x="73492" y="32"/>
                  </a:cubicBezTo>
                  <a:cubicBezTo>
                    <a:pt x="94947" y="956"/>
                    <a:pt x="116341" y="2985"/>
                    <a:pt x="137586" y="612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16"/>
            <p:cNvSpPr/>
            <p:nvPr/>
          </p:nvSpPr>
          <p:spPr>
            <a:xfrm>
              <a:off x="6807278" y="2804619"/>
              <a:ext cx="188299" cy="147777"/>
            </a:xfrm>
            <a:custGeom>
              <a:avLst/>
              <a:gdLst/>
              <a:ahLst/>
              <a:cxnLst/>
              <a:rect l="l" t="t" r="r" b="b"/>
              <a:pathLst>
                <a:path w="503069" h="394810" extrusionOk="0">
                  <a:moveTo>
                    <a:pt x="224008" y="304248"/>
                  </a:moveTo>
                  <a:cubicBezTo>
                    <a:pt x="165809" y="318917"/>
                    <a:pt x="152116" y="282150"/>
                    <a:pt x="144413" y="251670"/>
                  </a:cubicBezTo>
                  <a:cubicBezTo>
                    <a:pt x="125965" y="177852"/>
                    <a:pt x="115884" y="111272"/>
                    <a:pt x="102096" y="69362"/>
                  </a:cubicBezTo>
                  <a:cubicBezTo>
                    <a:pt x="85834" y="20022"/>
                    <a:pt x="68812" y="12212"/>
                    <a:pt x="45039" y="2687"/>
                  </a:cubicBezTo>
                  <a:cubicBezTo>
                    <a:pt x="16510" y="-8553"/>
                    <a:pt x="-7264" y="15260"/>
                    <a:pt x="2056" y="78125"/>
                  </a:cubicBezTo>
                  <a:cubicBezTo>
                    <a:pt x="13182" y="152420"/>
                    <a:pt x="27731" y="204617"/>
                    <a:pt x="55404" y="292628"/>
                  </a:cubicBezTo>
                  <a:cubicBezTo>
                    <a:pt x="62726" y="315583"/>
                    <a:pt x="78988" y="356350"/>
                    <a:pt x="102952" y="376067"/>
                  </a:cubicBezTo>
                  <a:cubicBezTo>
                    <a:pt x="133002" y="400451"/>
                    <a:pt x="178267" y="399403"/>
                    <a:pt x="246735" y="382353"/>
                  </a:cubicBezTo>
                  <a:cubicBezTo>
                    <a:pt x="275929" y="375019"/>
                    <a:pt x="307977" y="357588"/>
                    <a:pt x="363227" y="331776"/>
                  </a:cubicBezTo>
                  <a:cubicBezTo>
                    <a:pt x="378252" y="324822"/>
                    <a:pt x="389853" y="320060"/>
                    <a:pt x="418382" y="306725"/>
                  </a:cubicBezTo>
                  <a:cubicBezTo>
                    <a:pt x="446972" y="293856"/>
                    <a:pt x="472030" y="274245"/>
                    <a:pt x="491415" y="249575"/>
                  </a:cubicBezTo>
                  <a:cubicBezTo>
                    <a:pt x="506345" y="227953"/>
                    <a:pt x="503682" y="214142"/>
                    <a:pt x="500925" y="209284"/>
                  </a:cubicBezTo>
                  <a:cubicBezTo>
                    <a:pt x="498167" y="204426"/>
                    <a:pt x="494934" y="208046"/>
                    <a:pt x="486946" y="217095"/>
                  </a:cubicBezTo>
                  <a:cubicBezTo>
                    <a:pt x="475446" y="232497"/>
                    <a:pt x="461234" y="245670"/>
                    <a:pt x="445009" y="255956"/>
                  </a:cubicBezTo>
                  <a:cubicBezTo>
                    <a:pt x="445009" y="255956"/>
                    <a:pt x="463457" y="236906"/>
                    <a:pt x="473537" y="224524"/>
                  </a:cubicBezTo>
                  <a:cubicBezTo>
                    <a:pt x="482455" y="213561"/>
                    <a:pt x="489875" y="201445"/>
                    <a:pt x="495599" y="188520"/>
                  </a:cubicBezTo>
                  <a:cubicBezTo>
                    <a:pt x="500829" y="175851"/>
                    <a:pt x="489989" y="158706"/>
                    <a:pt x="481715" y="167755"/>
                  </a:cubicBezTo>
                  <a:cubicBezTo>
                    <a:pt x="473442" y="176804"/>
                    <a:pt x="469543" y="185853"/>
                    <a:pt x="454518" y="203950"/>
                  </a:cubicBezTo>
                  <a:cubicBezTo>
                    <a:pt x="446394" y="213542"/>
                    <a:pt x="437170" y="222143"/>
                    <a:pt x="427036" y="229572"/>
                  </a:cubicBezTo>
                  <a:cubicBezTo>
                    <a:pt x="436376" y="216895"/>
                    <a:pt x="444676" y="203483"/>
                    <a:pt x="451855" y="189472"/>
                  </a:cubicBezTo>
                  <a:cubicBezTo>
                    <a:pt x="461365" y="169946"/>
                    <a:pt x="429508" y="179947"/>
                    <a:pt x="411250" y="198997"/>
                  </a:cubicBezTo>
                  <a:cubicBezTo>
                    <a:pt x="397937" y="212808"/>
                    <a:pt x="386620" y="220809"/>
                    <a:pt x="386240" y="216999"/>
                  </a:cubicBezTo>
                  <a:cubicBezTo>
                    <a:pt x="385860" y="213189"/>
                    <a:pt x="359994" y="241097"/>
                    <a:pt x="346775" y="255099"/>
                  </a:cubicBezTo>
                  <a:cubicBezTo>
                    <a:pt x="333557" y="269101"/>
                    <a:pt x="279448" y="290246"/>
                    <a:pt x="224008" y="30424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16"/>
            <p:cNvSpPr/>
            <p:nvPr/>
          </p:nvSpPr>
          <p:spPr>
            <a:xfrm>
              <a:off x="6800502" y="2801416"/>
              <a:ext cx="57697" cy="84545"/>
            </a:xfrm>
            <a:custGeom>
              <a:avLst/>
              <a:gdLst/>
              <a:ahLst/>
              <a:cxnLst/>
              <a:rect l="l" t="t" r="r" b="b"/>
              <a:pathLst>
                <a:path w="154147" h="225876" extrusionOk="0">
                  <a:moveTo>
                    <a:pt x="41365" y="1052"/>
                  </a:moveTo>
                  <a:cubicBezTo>
                    <a:pt x="80259" y="-4758"/>
                    <a:pt x="107931" y="12768"/>
                    <a:pt x="124954" y="71823"/>
                  </a:cubicBezTo>
                  <a:cubicBezTo>
                    <a:pt x="141976" y="130878"/>
                    <a:pt x="154148" y="179360"/>
                    <a:pt x="154148" y="179360"/>
                  </a:cubicBezTo>
                  <a:cubicBezTo>
                    <a:pt x="138761" y="201611"/>
                    <a:pt x="115453" y="217117"/>
                    <a:pt x="89008" y="222699"/>
                  </a:cubicBezTo>
                  <a:cubicBezTo>
                    <a:pt x="42411" y="233939"/>
                    <a:pt x="25674" y="211745"/>
                    <a:pt x="25674" y="211745"/>
                  </a:cubicBezTo>
                  <a:cubicBezTo>
                    <a:pt x="25674" y="211745"/>
                    <a:pt x="12741" y="149833"/>
                    <a:pt x="4753" y="107732"/>
                  </a:cubicBezTo>
                  <a:cubicBezTo>
                    <a:pt x="-3235" y="65632"/>
                    <a:pt x="-6753" y="8101"/>
                    <a:pt x="41365" y="10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16"/>
            <p:cNvSpPr/>
            <p:nvPr/>
          </p:nvSpPr>
          <p:spPr>
            <a:xfrm>
              <a:off x="6736209" y="2656556"/>
              <a:ext cx="94148" cy="104017"/>
            </a:xfrm>
            <a:custGeom>
              <a:avLst/>
              <a:gdLst/>
              <a:ahLst/>
              <a:cxnLst/>
              <a:rect l="l" t="t" r="r" b="b"/>
              <a:pathLst>
                <a:path w="251532" h="277898" extrusionOk="0">
                  <a:moveTo>
                    <a:pt x="237382" y="114605"/>
                  </a:moveTo>
                  <a:cubicBezTo>
                    <a:pt x="237382" y="114605"/>
                    <a:pt x="298814" y="20974"/>
                    <a:pt x="165681" y="1924"/>
                  </a:cubicBezTo>
                  <a:cubicBezTo>
                    <a:pt x="69635" y="-11792"/>
                    <a:pt x="7918" y="50025"/>
                    <a:pt x="786" y="117081"/>
                  </a:cubicBezTo>
                  <a:cubicBezTo>
                    <a:pt x="-6061" y="181185"/>
                    <a:pt x="33308" y="247669"/>
                    <a:pt x="61837" y="274149"/>
                  </a:cubicBezTo>
                  <a:cubicBezTo>
                    <a:pt x="75721" y="279102"/>
                    <a:pt x="105581" y="281959"/>
                    <a:pt x="144855" y="264052"/>
                  </a:cubicBezTo>
                  <a:cubicBezTo>
                    <a:pt x="146420" y="246602"/>
                    <a:pt x="147024" y="229086"/>
                    <a:pt x="146662" y="211569"/>
                  </a:cubicBezTo>
                  <a:cubicBezTo>
                    <a:pt x="146662" y="211569"/>
                    <a:pt x="99875" y="112890"/>
                    <a:pt x="237382" y="11460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16"/>
            <p:cNvSpPr/>
            <p:nvPr/>
          </p:nvSpPr>
          <p:spPr>
            <a:xfrm>
              <a:off x="6938621" y="2869615"/>
              <a:ext cx="28491" cy="25068"/>
            </a:xfrm>
            <a:custGeom>
              <a:avLst/>
              <a:gdLst/>
              <a:ahLst/>
              <a:cxnLst/>
              <a:rect l="l" t="t" r="r" b="b"/>
              <a:pathLst>
                <a:path w="76119" h="66973" extrusionOk="0">
                  <a:moveTo>
                    <a:pt x="8709" y="56972"/>
                  </a:moveTo>
                  <a:cubicBezTo>
                    <a:pt x="8709" y="56972"/>
                    <a:pt x="-6411" y="29445"/>
                    <a:pt x="3194" y="22587"/>
                  </a:cubicBezTo>
                  <a:cubicBezTo>
                    <a:pt x="12798" y="15729"/>
                    <a:pt x="26492" y="41637"/>
                    <a:pt x="29250" y="51638"/>
                  </a:cubicBezTo>
                  <a:cubicBezTo>
                    <a:pt x="32008" y="61639"/>
                    <a:pt x="28204" y="48590"/>
                    <a:pt x="28204" y="48590"/>
                  </a:cubicBezTo>
                  <a:cubicBezTo>
                    <a:pt x="28204" y="48590"/>
                    <a:pt x="17838" y="17443"/>
                    <a:pt x="24590" y="11442"/>
                  </a:cubicBezTo>
                  <a:cubicBezTo>
                    <a:pt x="31342" y="5442"/>
                    <a:pt x="40376" y="18777"/>
                    <a:pt x="49410" y="38303"/>
                  </a:cubicBezTo>
                  <a:cubicBezTo>
                    <a:pt x="58444" y="57829"/>
                    <a:pt x="51597" y="36684"/>
                    <a:pt x="51597" y="36684"/>
                  </a:cubicBezTo>
                  <a:cubicBezTo>
                    <a:pt x="51597" y="36684"/>
                    <a:pt x="36667" y="5442"/>
                    <a:pt x="43039" y="1060"/>
                  </a:cubicBezTo>
                  <a:cubicBezTo>
                    <a:pt x="51597" y="-4655"/>
                    <a:pt x="65671" y="13823"/>
                    <a:pt x="74040" y="30492"/>
                  </a:cubicBezTo>
                  <a:cubicBezTo>
                    <a:pt x="82408" y="47161"/>
                    <a:pt x="62818" y="66973"/>
                    <a:pt x="62818" y="6697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1" name="Google Shape;551;p16"/>
            <p:cNvGrpSpPr/>
            <p:nvPr/>
          </p:nvGrpSpPr>
          <p:grpSpPr>
            <a:xfrm>
              <a:off x="6930455" y="2860622"/>
              <a:ext cx="82395" cy="49453"/>
              <a:chOff x="4865564" y="4292025"/>
              <a:chExt cx="220130" cy="132120"/>
            </a:xfrm>
          </p:grpSpPr>
          <p:sp>
            <p:nvSpPr>
              <p:cNvPr id="552" name="Google Shape;552;p16"/>
              <p:cNvSpPr/>
              <p:nvPr/>
            </p:nvSpPr>
            <p:spPr>
              <a:xfrm>
                <a:off x="4866015" y="4297264"/>
                <a:ext cx="219679" cy="126881"/>
              </a:xfrm>
              <a:custGeom>
                <a:avLst/>
                <a:gdLst/>
                <a:ahLst/>
                <a:cxnLst/>
                <a:rect l="l" t="t" r="r" b="b"/>
                <a:pathLst>
                  <a:path w="219679" h="126881" extrusionOk="0">
                    <a:moveTo>
                      <a:pt x="59268" y="125002"/>
                    </a:moveTo>
                    <a:lnTo>
                      <a:pt x="3257" y="92332"/>
                    </a:lnTo>
                    <a:cubicBezTo>
                      <a:pt x="-1593" y="89569"/>
                      <a:pt x="-927" y="84807"/>
                      <a:pt x="4589" y="81568"/>
                    </a:cubicBezTo>
                    <a:lnTo>
                      <a:pt x="140955" y="2701"/>
                    </a:lnTo>
                    <a:cubicBezTo>
                      <a:pt x="146802" y="-613"/>
                      <a:pt x="153882" y="-890"/>
                      <a:pt x="159974" y="1939"/>
                    </a:cubicBezTo>
                    <a:lnTo>
                      <a:pt x="216461" y="34610"/>
                    </a:lnTo>
                    <a:cubicBezTo>
                      <a:pt x="221215" y="37372"/>
                      <a:pt x="220645" y="42230"/>
                      <a:pt x="215129" y="45373"/>
                    </a:cubicBezTo>
                    <a:lnTo>
                      <a:pt x="77907" y="124240"/>
                    </a:lnTo>
                    <a:cubicBezTo>
                      <a:pt x="72174" y="127469"/>
                      <a:pt x="65245" y="127755"/>
                      <a:pt x="59268" y="125002"/>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16"/>
              <p:cNvSpPr/>
              <p:nvPr/>
            </p:nvSpPr>
            <p:spPr>
              <a:xfrm>
                <a:off x="4865564" y="4379690"/>
                <a:ext cx="6086" cy="5238"/>
              </a:xfrm>
              <a:custGeom>
                <a:avLst/>
                <a:gdLst/>
                <a:ahLst/>
                <a:cxnLst/>
                <a:rect l="l" t="t" r="r" b="b"/>
                <a:pathLst>
                  <a:path w="6086" h="5238" extrusionOk="0">
                    <a:moveTo>
                      <a:pt x="0" y="5239"/>
                    </a:moveTo>
                    <a:lnTo>
                      <a:pt x="0" y="0"/>
                    </a:lnTo>
                    <a:lnTo>
                      <a:pt x="6086" y="2286"/>
                    </a:lnTo>
                    <a:lnTo>
                      <a:pt x="0" y="523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16"/>
              <p:cNvSpPr/>
              <p:nvPr/>
            </p:nvSpPr>
            <p:spPr>
              <a:xfrm>
                <a:off x="5080003" y="4331398"/>
                <a:ext cx="4849" cy="4953"/>
              </a:xfrm>
              <a:custGeom>
                <a:avLst/>
                <a:gdLst/>
                <a:ahLst/>
                <a:cxnLst/>
                <a:rect l="l" t="t" r="r" b="b"/>
                <a:pathLst>
                  <a:path w="4849" h="4953" extrusionOk="0">
                    <a:moveTo>
                      <a:pt x="4850" y="4953"/>
                    </a:moveTo>
                    <a:lnTo>
                      <a:pt x="4850" y="0"/>
                    </a:lnTo>
                    <a:lnTo>
                      <a:pt x="0" y="3048"/>
                    </a:lnTo>
                    <a:lnTo>
                      <a:pt x="4850" y="49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16"/>
              <p:cNvSpPr/>
              <p:nvPr/>
            </p:nvSpPr>
            <p:spPr>
              <a:xfrm>
                <a:off x="4866015" y="4293038"/>
                <a:ext cx="219203" cy="126874"/>
              </a:xfrm>
              <a:custGeom>
                <a:avLst/>
                <a:gdLst/>
                <a:ahLst/>
                <a:cxnLst/>
                <a:rect l="l" t="t" r="r" b="b"/>
                <a:pathLst>
                  <a:path w="219203" h="126874" extrusionOk="0">
                    <a:moveTo>
                      <a:pt x="59268" y="124847"/>
                    </a:moveTo>
                    <a:lnTo>
                      <a:pt x="3257" y="92177"/>
                    </a:lnTo>
                    <a:cubicBezTo>
                      <a:pt x="-1593" y="89414"/>
                      <a:pt x="-927" y="84556"/>
                      <a:pt x="4589" y="81413"/>
                    </a:cubicBezTo>
                    <a:lnTo>
                      <a:pt x="140480" y="2737"/>
                    </a:lnTo>
                    <a:cubicBezTo>
                      <a:pt x="146312" y="-626"/>
                      <a:pt x="153417" y="-902"/>
                      <a:pt x="159499" y="1975"/>
                    </a:cubicBezTo>
                    <a:lnTo>
                      <a:pt x="215985" y="34646"/>
                    </a:lnTo>
                    <a:cubicBezTo>
                      <a:pt x="220740" y="37408"/>
                      <a:pt x="220169" y="42170"/>
                      <a:pt x="214654" y="45409"/>
                    </a:cubicBezTo>
                    <a:lnTo>
                      <a:pt x="78287" y="124276"/>
                    </a:lnTo>
                    <a:cubicBezTo>
                      <a:pt x="72411" y="127524"/>
                      <a:pt x="65330" y="127743"/>
                      <a:pt x="59268" y="124847"/>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16"/>
              <p:cNvSpPr/>
              <p:nvPr/>
            </p:nvSpPr>
            <p:spPr>
              <a:xfrm rot="-1790023">
                <a:off x="4877359" y="4403357"/>
                <a:ext cx="1145" cy="2102"/>
              </a:xfrm>
              <a:custGeom>
                <a:avLst/>
                <a:gdLst/>
                <a:ahLst/>
                <a:cxnLst/>
                <a:rect l="l" t="t" r="r" b="b"/>
                <a:pathLst>
                  <a:path w="1145" h="2102" extrusionOk="0">
                    <a:moveTo>
                      <a:pt x="1145" y="1053"/>
                    </a:moveTo>
                    <a:cubicBezTo>
                      <a:pt x="1145" y="1634"/>
                      <a:pt x="889" y="2104"/>
                      <a:pt x="573" y="2104"/>
                    </a:cubicBezTo>
                    <a:cubicBezTo>
                      <a:pt x="257" y="2104"/>
                      <a:pt x="0" y="1633"/>
                      <a:pt x="0" y="1053"/>
                    </a:cubicBezTo>
                    <a:cubicBezTo>
                      <a:pt x="0" y="472"/>
                      <a:pt x="257" y="2"/>
                      <a:pt x="573" y="2"/>
                    </a:cubicBezTo>
                    <a:cubicBezTo>
                      <a:pt x="889" y="2"/>
                      <a:pt x="1145" y="472"/>
                      <a:pt x="1145" y="105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16"/>
              <p:cNvSpPr/>
              <p:nvPr/>
            </p:nvSpPr>
            <p:spPr>
              <a:xfrm rot="-1801764">
                <a:off x="4877140" y="4391533"/>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16"/>
              <p:cNvSpPr/>
              <p:nvPr/>
            </p:nvSpPr>
            <p:spPr>
              <a:xfrm rot="-1801764">
                <a:off x="4879874" y="4393221"/>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16"/>
              <p:cNvSpPr/>
              <p:nvPr/>
            </p:nvSpPr>
            <p:spPr>
              <a:xfrm rot="-1801764">
                <a:off x="4882642" y="4394683"/>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16"/>
              <p:cNvSpPr/>
              <p:nvPr/>
            </p:nvSpPr>
            <p:spPr>
              <a:xfrm rot="-1801764">
                <a:off x="4905957" y="4408254"/>
                <a:ext cx="1140" cy="2093"/>
              </a:xfrm>
              <a:custGeom>
                <a:avLst/>
                <a:gdLst/>
                <a:ahLst/>
                <a:cxnLst/>
                <a:rect l="l" t="t" r="r" b="b"/>
                <a:pathLst>
                  <a:path w="1141" h="2095" extrusionOk="0">
                    <a:moveTo>
                      <a:pt x="1141" y="1048"/>
                    </a:moveTo>
                    <a:cubicBezTo>
                      <a:pt x="1141" y="1627"/>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16"/>
              <p:cNvSpPr/>
              <p:nvPr/>
            </p:nvSpPr>
            <p:spPr>
              <a:xfrm rot="-1801764">
                <a:off x="4908679" y="4409799"/>
                <a:ext cx="1140" cy="2093"/>
              </a:xfrm>
              <a:custGeom>
                <a:avLst/>
                <a:gdLst/>
                <a:ahLst/>
                <a:cxnLst/>
                <a:rect l="l" t="t" r="r" b="b"/>
                <a:pathLst>
                  <a:path w="1141" h="2095" extrusionOk="0">
                    <a:moveTo>
                      <a:pt x="1141" y="1048"/>
                    </a:moveTo>
                    <a:cubicBezTo>
                      <a:pt x="1141" y="1626"/>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16"/>
              <p:cNvSpPr/>
              <p:nvPr/>
            </p:nvSpPr>
            <p:spPr>
              <a:xfrm rot="-1801764">
                <a:off x="4911365" y="4411405"/>
                <a:ext cx="1140" cy="2093"/>
              </a:xfrm>
              <a:custGeom>
                <a:avLst/>
                <a:gdLst/>
                <a:ahLst/>
                <a:cxnLst/>
                <a:rect l="l" t="t" r="r" b="b"/>
                <a:pathLst>
                  <a:path w="1141" h="2095" extrusionOk="0">
                    <a:moveTo>
                      <a:pt x="1141" y="1048"/>
                    </a:moveTo>
                    <a:cubicBezTo>
                      <a:pt x="1141" y="1626"/>
                      <a:pt x="886" y="2095"/>
                      <a:pt x="571" y="2095"/>
                    </a:cubicBezTo>
                    <a:cubicBezTo>
                      <a:pt x="256" y="2095"/>
                      <a:pt x="0" y="1626"/>
                      <a:pt x="0" y="1048"/>
                    </a:cubicBezTo>
                    <a:cubicBezTo>
                      <a:pt x="0" y="469"/>
                      <a:pt x="256"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16"/>
              <p:cNvSpPr/>
              <p:nvPr/>
            </p:nvSpPr>
            <p:spPr>
              <a:xfrm rot="-1801764">
                <a:off x="4914086" y="4412950"/>
                <a:ext cx="1140" cy="2093"/>
              </a:xfrm>
              <a:custGeom>
                <a:avLst/>
                <a:gdLst/>
                <a:ahLst/>
                <a:cxnLst/>
                <a:rect l="l" t="t" r="r" b="b"/>
                <a:pathLst>
                  <a:path w="1141" h="2095" extrusionOk="0">
                    <a:moveTo>
                      <a:pt x="1141" y="1048"/>
                    </a:moveTo>
                    <a:cubicBezTo>
                      <a:pt x="1141" y="1627"/>
                      <a:pt x="886" y="2095"/>
                      <a:pt x="571" y="2095"/>
                    </a:cubicBezTo>
                    <a:cubicBezTo>
                      <a:pt x="255" y="2095"/>
                      <a:pt x="0" y="1626"/>
                      <a:pt x="0" y="1048"/>
                    </a:cubicBezTo>
                    <a:cubicBezTo>
                      <a:pt x="0" y="469"/>
                      <a:pt x="255" y="0"/>
                      <a:pt x="571" y="0"/>
                    </a:cubicBezTo>
                    <a:cubicBezTo>
                      <a:pt x="886" y="0"/>
                      <a:pt x="1141" y="469"/>
                      <a:pt x="1141" y="104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16"/>
              <p:cNvSpPr/>
              <p:nvPr/>
            </p:nvSpPr>
            <p:spPr>
              <a:xfrm>
                <a:off x="4890288" y="4399104"/>
                <a:ext cx="9224" cy="6794"/>
              </a:xfrm>
              <a:custGeom>
                <a:avLst/>
                <a:gdLst/>
                <a:ahLst/>
                <a:cxnLst/>
                <a:rect l="l" t="t" r="r" b="b"/>
                <a:pathLst>
                  <a:path w="9224" h="6794" extrusionOk="0">
                    <a:moveTo>
                      <a:pt x="8368" y="6684"/>
                    </a:moveTo>
                    <a:lnTo>
                      <a:pt x="856" y="2398"/>
                    </a:lnTo>
                    <a:cubicBezTo>
                      <a:pt x="322" y="1989"/>
                      <a:pt x="8" y="1360"/>
                      <a:pt x="0" y="684"/>
                    </a:cubicBezTo>
                    <a:lnTo>
                      <a:pt x="0" y="684"/>
                    </a:lnTo>
                    <a:cubicBezTo>
                      <a:pt x="0" y="112"/>
                      <a:pt x="0" y="-174"/>
                      <a:pt x="856" y="112"/>
                    </a:cubicBezTo>
                    <a:lnTo>
                      <a:pt x="8368" y="4398"/>
                    </a:lnTo>
                    <a:cubicBezTo>
                      <a:pt x="8898" y="4770"/>
                      <a:pt x="9217" y="5370"/>
                      <a:pt x="9224" y="6018"/>
                    </a:cubicBezTo>
                    <a:lnTo>
                      <a:pt x="9224" y="6018"/>
                    </a:lnTo>
                    <a:cubicBezTo>
                      <a:pt x="9224" y="6684"/>
                      <a:pt x="8844" y="6970"/>
                      <a:pt x="8368" y="6684"/>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16"/>
              <p:cNvSpPr/>
              <p:nvPr/>
            </p:nvSpPr>
            <p:spPr>
              <a:xfrm>
                <a:off x="5060033" y="4346638"/>
                <a:ext cx="8558" cy="6096"/>
              </a:xfrm>
              <a:custGeom>
                <a:avLst/>
                <a:gdLst/>
                <a:ahLst/>
                <a:cxnLst/>
                <a:rect l="l" t="t" r="r" b="b"/>
                <a:pathLst>
                  <a:path w="8558" h="6096" extrusionOk="0">
                    <a:moveTo>
                      <a:pt x="7703" y="2096"/>
                    </a:moveTo>
                    <a:lnTo>
                      <a:pt x="761" y="6096"/>
                    </a:lnTo>
                    <a:cubicBezTo>
                      <a:pt x="761" y="6096"/>
                      <a:pt x="0" y="6096"/>
                      <a:pt x="0" y="5525"/>
                    </a:cubicBezTo>
                    <a:lnTo>
                      <a:pt x="0" y="5525"/>
                    </a:lnTo>
                    <a:cubicBezTo>
                      <a:pt x="38" y="4934"/>
                      <a:pt x="312" y="4381"/>
                      <a:pt x="761" y="4001"/>
                    </a:cubicBezTo>
                    <a:lnTo>
                      <a:pt x="7703" y="0"/>
                    </a:lnTo>
                    <a:cubicBezTo>
                      <a:pt x="7703" y="0"/>
                      <a:pt x="8559" y="0"/>
                      <a:pt x="8559" y="571"/>
                    </a:cubicBezTo>
                    <a:lnTo>
                      <a:pt x="8559" y="571"/>
                    </a:lnTo>
                    <a:cubicBezTo>
                      <a:pt x="8554" y="1191"/>
                      <a:pt x="8230" y="1772"/>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16"/>
              <p:cNvSpPr/>
              <p:nvPr/>
            </p:nvSpPr>
            <p:spPr>
              <a:xfrm>
                <a:off x="5049382" y="4352829"/>
                <a:ext cx="8559" cy="6096"/>
              </a:xfrm>
              <a:custGeom>
                <a:avLst/>
                <a:gdLst/>
                <a:ahLst/>
                <a:cxnLst/>
                <a:rect l="l" t="t" r="r" b="b"/>
                <a:pathLst>
                  <a:path w="8559" h="6096" extrusionOk="0">
                    <a:moveTo>
                      <a:pt x="7703" y="2096"/>
                    </a:moveTo>
                    <a:lnTo>
                      <a:pt x="761" y="6096"/>
                    </a:lnTo>
                    <a:cubicBezTo>
                      <a:pt x="761" y="6096"/>
                      <a:pt x="1" y="6096"/>
                      <a:pt x="1" y="5525"/>
                    </a:cubicBezTo>
                    <a:lnTo>
                      <a:pt x="1" y="5525"/>
                    </a:lnTo>
                    <a:cubicBezTo>
                      <a:pt x="-16" y="4924"/>
                      <a:pt x="270" y="4353"/>
                      <a:pt x="761" y="4001"/>
                    </a:cubicBezTo>
                    <a:lnTo>
                      <a:pt x="7703" y="0"/>
                    </a:lnTo>
                    <a:cubicBezTo>
                      <a:pt x="7703" y="0"/>
                      <a:pt x="8559" y="0"/>
                      <a:pt x="8559" y="571"/>
                    </a:cubicBezTo>
                    <a:lnTo>
                      <a:pt x="8559" y="571"/>
                    </a:lnTo>
                    <a:cubicBezTo>
                      <a:pt x="8537" y="1191"/>
                      <a:pt x="8218" y="1753"/>
                      <a:pt x="7703" y="209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16"/>
              <p:cNvSpPr/>
              <p:nvPr/>
            </p:nvSpPr>
            <p:spPr>
              <a:xfrm>
                <a:off x="4866015" y="4292025"/>
                <a:ext cx="219679" cy="127142"/>
              </a:xfrm>
              <a:custGeom>
                <a:avLst/>
                <a:gdLst/>
                <a:ahLst/>
                <a:cxnLst/>
                <a:rect l="l" t="t" r="r" b="b"/>
                <a:pathLst>
                  <a:path w="219679" h="127142" extrusionOk="0">
                    <a:moveTo>
                      <a:pt x="59268" y="125097"/>
                    </a:moveTo>
                    <a:lnTo>
                      <a:pt x="3257" y="92427"/>
                    </a:lnTo>
                    <a:cubicBezTo>
                      <a:pt x="-1593" y="89664"/>
                      <a:pt x="-927" y="84807"/>
                      <a:pt x="4589" y="81568"/>
                    </a:cubicBezTo>
                    <a:lnTo>
                      <a:pt x="140955" y="2701"/>
                    </a:lnTo>
                    <a:cubicBezTo>
                      <a:pt x="146802" y="-613"/>
                      <a:pt x="153882" y="-890"/>
                      <a:pt x="159974" y="1939"/>
                    </a:cubicBezTo>
                    <a:lnTo>
                      <a:pt x="216461" y="34610"/>
                    </a:lnTo>
                    <a:cubicBezTo>
                      <a:pt x="221215" y="37372"/>
                      <a:pt x="220645" y="42230"/>
                      <a:pt x="215129" y="45373"/>
                    </a:cubicBezTo>
                    <a:lnTo>
                      <a:pt x="78763" y="124240"/>
                    </a:lnTo>
                    <a:cubicBezTo>
                      <a:pt x="72819" y="127784"/>
                      <a:pt x="65499" y="128098"/>
                      <a:pt x="59268" y="125097"/>
                    </a:cubicBezTo>
                    <a:close/>
                  </a:path>
                </a:pathLst>
              </a:custGeom>
              <a:solidFill>
                <a:srgbClr val="20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16"/>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16"/>
              <p:cNvSpPr/>
              <p:nvPr/>
            </p:nvSpPr>
            <p:spPr>
              <a:xfrm>
                <a:off x="4874289" y="4295203"/>
                <a:ext cx="203812" cy="117633"/>
              </a:xfrm>
              <a:custGeom>
                <a:avLst/>
                <a:gdLst/>
                <a:ahLst/>
                <a:cxnLst/>
                <a:rect l="l" t="t" r="r" b="b"/>
                <a:pathLst>
                  <a:path w="203812" h="117633" extrusionOk="0">
                    <a:moveTo>
                      <a:pt x="201245" y="32766"/>
                    </a:moveTo>
                    <a:lnTo>
                      <a:pt x="179278" y="19621"/>
                    </a:lnTo>
                    <a:lnTo>
                      <a:pt x="179278" y="19621"/>
                    </a:lnTo>
                    <a:cubicBezTo>
                      <a:pt x="176299" y="21184"/>
                      <a:pt x="172748" y="21184"/>
                      <a:pt x="169769" y="19621"/>
                    </a:cubicBezTo>
                    <a:cubicBezTo>
                      <a:pt x="167106" y="18097"/>
                      <a:pt x="167106" y="15716"/>
                      <a:pt x="169769" y="14192"/>
                    </a:cubicBezTo>
                    <a:lnTo>
                      <a:pt x="169769" y="14192"/>
                    </a:lnTo>
                    <a:lnTo>
                      <a:pt x="147802" y="1429"/>
                    </a:lnTo>
                    <a:cubicBezTo>
                      <a:pt x="143967" y="-476"/>
                      <a:pt x="139464" y="-476"/>
                      <a:pt x="135629" y="1429"/>
                    </a:cubicBezTo>
                    <a:lnTo>
                      <a:pt x="2496" y="78200"/>
                    </a:lnTo>
                    <a:cubicBezTo>
                      <a:pt x="-832" y="80200"/>
                      <a:pt x="-832" y="83344"/>
                      <a:pt x="2496" y="85249"/>
                    </a:cubicBezTo>
                    <a:lnTo>
                      <a:pt x="56035" y="116205"/>
                    </a:lnTo>
                    <a:cubicBezTo>
                      <a:pt x="59836" y="118110"/>
                      <a:pt x="64311" y="118110"/>
                      <a:pt x="68112" y="116205"/>
                    </a:cubicBezTo>
                    <a:lnTo>
                      <a:pt x="201245" y="39338"/>
                    </a:lnTo>
                    <a:cubicBezTo>
                      <a:pt x="204668" y="37814"/>
                      <a:pt x="204668" y="34671"/>
                      <a:pt x="201245" y="32766"/>
                    </a:cubicBezTo>
                    <a:close/>
                  </a:path>
                </a:pathLst>
              </a:custGeom>
              <a:solidFill>
                <a:srgbClr val="000000">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16"/>
              <p:cNvSpPr/>
              <p:nvPr/>
            </p:nvSpPr>
            <p:spPr>
              <a:xfrm>
                <a:off x="5044723" y="4311872"/>
                <a:ext cx="5135" cy="2857"/>
              </a:xfrm>
              <a:custGeom>
                <a:avLst/>
                <a:gdLst/>
                <a:ahLst/>
                <a:cxnLst/>
                <a:rect l="l" t="t" r="r" b="b"/>
                <a:pathLst>
                  <a:path w="5135" h="2857" extrusionOk="0">
                    <a:moveTo>
                      <a:pt x="5135" y="1429"/>
                    </a:moveTo>
                    <a:cubicBezTo>
                      <a:pt x="5135" y="2218"/>
                      <a:pt x="3986" y="2857"/>
                      <a:pt x="2568" y="2857"/>
                    </a:cubicBezTo>
                    <a:cubicBezTo>
                      <a:pt x="1150" y="2857"/>
                      <a:pt x="0" y="2218"/>
                      <a:pt x="0" y="1429"/>
                    </a:cubicBezTo>
                    <a:cubicBezTo>
                      <a:pt x="0" y="640"/>
                      <a:pt x="1150" y="0"/>
                      <a:pt x="2568" y="0"/>
                    </a:cubicBezTo>
                    <a:cubicBezTo>
                      <a:pt x="3986" y="0"/>
                      <a:pt x="5135" y="640"/>
                      <a:pt x="5135" y="142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16"/>
              <p:cNvSpPr/>
              <p:nvPr/>
            </p:nvSpPr>
            <p:spPr>
              <a:xfrm>
                <a:off x="5046530" y="4312698"/>
                <a:ext cx="1521" cy="1221"/>
              </a:xfrm>
              <a:custGeom>
                <a:avLst/>
                <a:gdLst/>
                <a:ahLst/>
                <a:cxnLst/>
                <a:rect l="l" t="t" r="r" b="b"/>
                <a:pathLst>
                  <a:path w="1521" h="1221" extrusionOk="0">
                    <a:moveTo>
                      <a:pt x="0" y="1079"/>
                    </a:moveTo>
                    <a:cubicBezTo>
                      <a:pt x="0" y="1079"/>
                      <a:pt x="0" y="412"/>
                      <a:pt x="0" y="221"/>
                    </a:cubicBezTo>
                    <a:cubicBezTo>
                      <a:pt x="465" y="-74"/>
                      <a:pt x="1056" y="-74"/>
                      <a:pt x="1522" y="221"/>
                    </a:cubicBezTo>
                    <a:cubicBezTo>
                      <a:pt x="1522" y="221"/>
                      <a:pt x="1522" y="793"/>
                      <a:pt x="1522" y="1079"/>
                    </a:cubicBezTo>
                    <a:cubicBezTo>
                      <a:pt x="1033" y="1269"/>
                      <a:pt x="489" y="1269"/>
                      <a:pt x="0" y="1079"/>
                    </a:cubicBezTo>
                    <a:close/>
                  </a:path>
                </a:pathLst>
              </a:custGeom>
              <a:solidFill>
                <a:srgbClr val="FFFF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72" name="Google Shape;572;p16"/>
            <p:cNvSpPr/>
            <p:nvPr/>
          </p:nvSpPr>
          <p:spPr>
            <a:xfrm>
              <a:off x="6948039" y="2876090"/>
              <a:ext cx="48317" cy="40269"/>
            </a:xfrm>
            <a:custGeom>
              <a:avLst/>
              <a:gdLst/>
              <a:ahLst/>
              <a:cxnLst/>
              <a:rect l="l" t="t" r="r" b="b"/>
              <a:pathLst>
                <a:path w="129087" h="107584" extrusionOk="0">
                  <a:moveTo>
                    <a:pt x="100516" y="75867"/>
                  </a:moveTo>
                  <a:cubicBezTo>
                    <a:pt x="100516" y="75867"/>
                    <a:pt x="130375" y="48911"/>
                    <a:pt x="129044" y="13192"/>
                  </a:cubicBezTo>
                  <a:cubicBezTo>
                    <a:pt x="127237" y="-11668"/>
                    <a:pt x="112212" y="6239"/>
                    <a:pt x="112212" y="6239"/>
                  </a:cubicBezTo>
                  <a:lnTo>
                    <a:pt x="97092" y="33671"/>
                  </a:lnTo>
                  <a:cubicBezTo>
                    <a:pt x="89594" y="43806"/>
                    <a:pt x="79821" y="52026"/>
                    <a:pt x="68564" y="57674"/>
                  </a:cubicBezTo>
                  <a:cubicBezTo>
                    <a:pt x="57968" y="58693"/>
                    <a:pt x="47431" y="60255"/>
                    <a:pt x="36992" y="62341"/>
                  </a:cubicBezTo>
                  <a:cubicBezTo>
                    <a:pt x="18448" y="65961"/>
                    <a:pt x="0" y="89202"/>
                    <a:pt x="0" y="89202"/>
                  </a:cubicBezTo>
                  <a:lnTo>
                    <a:pt x="23298" y="1075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16"/>
            <p:cNvSpPr/>
            <p:nvPr/>
          </p:nvSpPr>
          <p:spPr>
            <a:xfrm>
              <a:off x="6688913" y="2310158"/>
              <a:ext cx="266346" cy="294746"/>
            </a:xfrm>
            <a:custGeom>
              <a:avLst/>
              <a:gdLst/>
              <a:ahLst/>
              <a:cxnLst/>
              <a:rect l="l" t="t" r="r" b="b"/>
              <a:pathLst>
                <a:path w="711585" h="787458" extrusionOk="0">
                  <a:moveTo>
                    <a:pt x="654254" y="325496"/>
                  </a:moveTo>
                  <a:lnTo>
                    <a:pt x="104510" y="7551"/>
                  </a:lnTo>
                  <a:cubicBezTo>
                    <a:pt x="93809" y="169"/>
                    <a:pt x="80334" y="-1936"/>
                    <a:pt x="67898" y="1836"/>
                  </a:cubicBezTo>
                  <a:lnTo>
                    <a:pt x="67898" y="1836"/>
                  </a:lnTo>
                  <a:cubicBezTo>
                    <a:pt x="65551" y="2808"/>
                    <a:pt x="63345" y="4093"/>
                    <a:pt x="61336" y="5646"/>
                  </a:cubicBezTo>
                  <a:lnTo>
                    <a:pt x="0" y="40793"/>
                  </a:lnTo>
                  <a:lnTo>
                    <a:pt x="47548" y="96705"/>
                  </a:lnTo>
                  <a:lnTo>
                    <a:pt x="47548" y="326258"/>
                  </a:lnTo>
                  <a:cubicBezTo>
                    <a:pt x="49713" y="366529"/>
                    <a:pt x="70903" y="403353"/>
                    <a:pt x="104605" y="425413"/>
                  </a:cubicBezTo>
                  <a:lnTo>
                    <a:pt x="275776" y="533140"/>
                  </a:lnTo>
                  <a:lnTo>
                    <a:pt x="322277" y="639916"/>
                  </a:lnTo>
                  <a:lnTo>
                    <a:pt x="273303" y="723069"/>
                  </a:lnTo>
                  <a:lnTo>
                    <a:pt x="341487" y="684016"/>
                  </a:lnTo>
                  <a:lnTo>
                    <a:pt x="406246" y="608674"/>
                  </a:lnTo>
                  <a:lnTo>
                    <a:pt x="612888" y="720783"/>
                  </a:lnTo>
                  <a:lnTo>
                    <a:pt x="624014" y="787458"/>
                  </a:lnTo>
                  <a:lnTo>
                    <a:pt x="693624" y="747644"/>
                  </a:lnTo>
                  <a:lnTo>
                    <a:pt x="695526" y="746500"/>
                  </a:lnTo>
                  <a:lnTo>
                    <a:pt x="696191" y="746500"/>
                  </a:lnTo>
                  <a:lnTo>
                    <a:pt x="696191" y="746500"/>
                  </a:lnTo>
                  <a:cubicBezTo>
                    <a:pt x="706983" y="737785"/>
                    <a:pt x="712695" y="724231"/>
                    <a:pt x="711407" y="710401"/>
                  </a:cubicBezTo>
                  <a:lnTo>
                    <a:pt x="711407" y="424651"/>
                  </a:lnTo>
                  <a:cubicBezTo>
                    <a:pt x="709219" y="384370"/>
                    <a:pt x="687992" y="347536"/>
                    <a:pt x="654254" y="325496"/>
                  </a:cubicBezTo>
                  <a:close/>
                </a:path>
              </a:pathLst>
            </a:custGeom>
            <a:solidFill>
              <a:srgbClr val="FF7B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16"/>
            <p:cNvSpPr/>
            <p:nvPr/>
          </p:nvSpPr>
          <p:spPr>
            <a:xfrm>
              <a:off x="6681190" y="2324699"/>
              <a:ext cx="248446" cy="281264"/>
            </a:xfrm>
            <a:custGeom>
              <a:avLst/>
              <a:gdLst/>
              <a:ahLst/>
              <a:cxnLst/>
              <a:rect l="l" t="t" r="r" b="b"/>
              <a:pathLst>
                <a:path w="663763" h="751441" extrusionOk="0">
                  <a:moveTo>
                    <a:pt x="606802" y="325697"/>
                  </a:moveTo>
                  <a:lnTo>
                    <a:pt x="57057" y="7848"/>
                  </a:lnTo>
                  <a:cubicBezTo>
                    <a:pt x="25485" y="-10440"/>
                    <a:pt x="0" y="4324"/>
                    <a:pt x="0" y="40805"/>
                  </a:cubicBezTo>
                  <a:lnTo>
                    <a:pt x="0" y="326555"/>
                  </a:lnTo>
                  <a:cubicBezTo>
                    <a:pt x="2165" y="366826"/>
                    <a:pt x="23356" y="403650"/>
                    <a:pt x="57057" y="425710"/>
                  </a:cubicBezTo>
                  <a:lnTo>
                    <a:pt x="228228" y="533533"/>
                  </a:lnTo>
                  <a:lnTo>
                    <a:pt x="293939" y="684314"/>
                  </a:lnTo>
                  <a:lnTo>
                    <a:pt x="358699" y="608971"/>
                  </a:lnTo>
                  <a:lnTo>
                    <a:pt x="606707" y="743654"/>
                  </a:lnTo>
                  <a:cubicBezTo>
                    <a:pt x="638278" y="761847"/>
                    <a:pt x="663764" y="747083"/>
                    <a:pt x="663764" y="710603"/>
                  </a:cubicBezTo>
                  <a:lnTo>
                    <a:pt x="663764" y="424853"/>
                  </a:lnTo>
                  <a:cubicBezTo>
                    <a:pt x="661621" y="384600"/>
                    <a:pt x="640468" y="347776"/>
                    <a:pt x="606802" y="325697"/>
                  </a:cubicBezTo>
                  <a:close/>
                </a:path>
              </a:pathLst>
            </a:custGeom>
            <a:solidFill>
              <a:srgbClr val="E26D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16"/>
            <p:cNvSpPr/>
            <p:nvPr/>
          </p:nvSpPr>
          <p:spPr>
            <a:xfrm>
              <a:off x="7244522" y="2103554"/>
              <a:ext cx="267380" cy="295937"/>
            </a:xfrm>
            <a:custGeom>
              <a:avLst/>
              <a:gdLst/>
              <a:ahLst/>
              <a:cxnLst/>
              <a:rect l="l" t="t" r="r" b="b"/>
              <a:pathLst>
                <a:path w="713014" h="789165" extrusionOk="0">
                  <a:moveTo>
                    <a:pt x="655586" y="326155"/>
                  </a:moveTo>
                  <a:lnTo>
                    <a:pt x="104700" y="7639"/>
                  </a:lnTo>
                  <a:cubicBezTo>
                    <a:pt x="93992" y="191"/>
                    <a:pt x="80470" y="-1949"/>
                    <a:pt x="67993" y="1829"/>
                  </a:cubicBezTo>
                  <a:lnTo>
                    <a:pt x="67993" y="1829"/>
                  </a:lnTo>
                  <a:cubicBezTo>
                    <a:pt x="65625" y="2760"/>
                    <a:pt x="63419" y="4045"/>
                    <a:pt x="61432" y="5639"/>
                  </a:cubicBezTo>
                  <a:lnTo>
                    <a:pt x="0" y="40882"/>
                  </a:lnTo>
                  <a:lnTo>
                    <a:pt x="47548" y="96793"/>
                  </a:lnTo>
                  <a:lnTo>
                    <a:pt x="47548" y="326917"/>
                  </a:lnTo>
                  <a:cubicBezTo>
                    <a:pt x="49697" y="367241"/>
                    <a:pt x="70884" y="404130"/>
                    <a:pt x="104605" y="426263"/>
                  </a:cubicBezTo>
                  <a:lnTo>
                    <a:pt x="276252" y="534277"/>
                  </a:lnTo>
                  <a:lnTo>
                    <a:pt x="322848" y="641242"/>
                  </a:lnTo>
                  <a:lnTo>
                    <a:pt x="273874" y="724586"/>
                  </a:lnTo>
                  <a:lnTo>
                    <a:pt x="342248" y="685629"/>
                  </a:lnTo>
                  <a:lnTo>
                    <a:pt x="407102" y="610096"/>
                  </a:lnTo>
                  <a:lnTo>
                    <a:pt x="614029" y="722491"/>
                  </a:lnTo>
                  <a:lnTo>
                    <a:pt x="625250" y="789166"/>
                  </a:lnTo>
                  <a:lnTo>
                    <a:pt x="694955" y="749161"/>
                  </a:lnTo>
                  <a:lnTo>
                    <a:pt x="696857" y="748113"/>
                  </a:lnTo>
                  <a:lnTo>
                    <a:pt x="697523" y="748113"/>
                  </a:lnTo>
                  <a:lnTo>
                    <a:pt x="697523" y="748113"/>
                  </a:lnTo>
                  <a:cubicBezTo>
                    <a:pt x="708373" y="739436"/>
                    <a:pt x="714136" y="725863"/>
                    <a:pt x="712833" y="712013"/>
                  </a:cubicBezTo>
                  <a:lnTo>
                    <a:pt x="712833" y="426263"/>
                  </a:lnTo>
                  <a:cubicBezTo>
                    <a:pt x="710874" y="385631"/>
                    <a:pt x="689592" y="348402"/>
                    <a:pt x="655586" y="326155"/>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16"/>
            <p:cNvSpPr/>
            <p:nvPr/>
          </p:nvSpPr>
          <p:spPr>
            <a:xfrm>
              <a:off x="7236798" y="2118137"/>
              <a:ext cx="249375" cy="282304"/>
            </a:xfrm>
            <a:custGeom>
              <a:avLst/>
              <a:gdLst/>
              <a:ahLst/>
              <a:cxnLst/>
              <a:rect l="l" t="t" r="r" b="b"/>
              <a:pathLst>
                <a:path w="665000" h="752811" extrusionOk="0">
                  <a:moveTo>
                    <a:pt x="607848" y="326342"/>
                  </a:moveTo>
                  <a:lnTo>
                    <a:pt x="57057" y="7826"/>
                  </a:lnTo>
                  <a:cubicBezTo>
                    <a:pt x="25485" y="-10462"/>
                    <a:pt x="0" y="4397"/>
                    <a:pt x="0" y="40973"/>
                  </a:cubicBezTo>
                  <a:lnTo>
                    <a:pt x="0" y="326723"/>
                  </a:lnTo>
                  <a:cubicBezTo>
                    <a:pt x="2149" y="367046"/>
                    <a:pt x="23336" y="403936"/>
                    <a:pt x="57057" y="426069"/>
                  </a:cubicBezTo>
                  <a:lnTo>
                    <a:pt x="228799" y="534464"/>
                  </a:lnTo>
                  <a:lnTo>
                    <a:pt x="294700" y="685625"/>
                  </a:lnTo>
                  <a:lnTo>
                    <a:pt x="359555" y="610092"/>
                  </a:lnTo>
                  <a:lnTo>
                    <a:pt x="607943" y="744966"/>
                  </a:lnTo>
                  <a:cubicBezTo>
                    <a:pt x="639610" y="763254"/>
                    <a:pt x="665000" y="748490"/>
                    <a:pt x="665000" y="711914"/>
                  </a:cubicBezTo>
                  <a:lnTo>
                    <a:pt x="665000" y="426164"/>
                  </a:lnTo>
                  <a:cubicBezTo>
                    <a:pt x="662994" y="385648"/>
                    <a:pt x="641749" y="348541"/>
                    <a:pt x="607848" y="326342"/>
                  </a:cubicBez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16"/>
            <p:cNvSpPr/>
            <p:nvPr/>
          </p:nvSpPr>
          <p:spPr>
            <a:xfrm rot="-1798898">
              <a:off x="7282126" y="2196393"/>
              <a:ext cx="24191" cy="41957"/>
            </a:xfrm>
            <a:custGeom>
              <a:avLst/>
              <a:gdLst/>
              <a:ahLst/>
              <a:cxnLst/>
              <a:rect l="l" t="t" r="r" b="b"/>
              <a:pathLst>
                <a:path w="64474" h="111823" extrusionOk="0">
                  <a:moveTo>
                    <a:pt x="64475" y="55912"/>
                  </a:moveTo>
                  <a:cubicBezTo>
                    <a:pt x="64475" y="86791"/>
                    <a:pt x="50041" y="111823"/>
                    <a:pt x="32237" y="111823"/>
                  </a:cubicBezTo>
                  <a:cubicBezTo>
                    <a:pt x="14433" y="111823"/>
                    <a:pt x="0" y="86791"/>
                    <a:pt x="0" y="55912"/>
                  </a:cubicBezTo>
                  <a:cubicBezTo>
                    <a:pt x="0" y="25033"/>
                    <a:pt x="14433" y="0"/>
                    <a:pt x="32237" y="0"/>
                  </a:cubicBezTo>
                  <a:cubicBezTo>
                    <a:pt x="50041" y="0"/>
                    <a:pt x="64475" y="25033"/>
                    <a:pt x="64475" y="5591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16"/>
            <p:cNvSpPr/>
            <p:nvPr/>
          </p:nvSpPr>
          <p:spPr>
            <a:xfrm rot="-1778992">
              <a:off x="7345395" y="2232411"/>
              <a:ext cx="24194" cy="41962"/>
            </a:xfrm>
            <a:custGeom>
              <a:avLst/>
              <a:gdLst/>
              <a:ahLst/>
              <a:cxnLst/>
              <a:rect l="l" t="t" r="r" b="b"/>
              <a:pathLst>
                <a:path w="64696" h="112208" extrusionOk="0">
                  <a:moveTo>
                    <a:pt x="64698" y="56104"/>
                  </a:moveTo>
                  <a:cubicBezTo>
                    <a:pt x="64698" y="87090"/>
                    <a:pt x="50215" y="112209"/>
                    <a:pt x="32350" y="112209"/>
                  </a:cubicBezTo>
                  <a:cubicBezTo>
                    <a:pt x="14484" y="112209"/>
                    <a:pt x="1" y="87090"/>
                    <a:pt x="1" y="56104"/>
                  </a:cubicBezTo>
                  <a:cubicBezTo>
                    <a:pt x="1" y="25119"/>
                    <a:pt x="14484" y="0"/>
                    <a:pt x="32350" y="0"/>
                  </a:cubicBezTo>
                  <a:cubicBezTo>
                    <a:pt x="50215" y="0"/>
                    <a:pt x="64698" y="25119"/>
                    <a:pt x="64698" y="561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16"/>
            <p:cNvSpPr/>
            <p:nvPr/>
          </p:nvSpPr>
          <p:spPr>
            <a:xfrm rot="-1798898">
              <a:off x="7404420" y="2267151"/>
              <a:ext cx="24191" cy="41957"/>
            </a:xfrm>
            <a:custGeom>
              <a:avLst/>
              <a:gdLst/>
              <a:ahLst/>
              <a:cxnLst/>
              <a:rect l="l" t="t" r="r" b="b"/>
              <a:pathLst>
                <a:path w="64474" h="111823" extrusionOk="0">
                  <a:moveTo>
                    <a:pt x="64474" y="55912"/>
                  </a:moveTo>
                  <a:cubicBezTo>
                    <a:pt x="64474" y="86791"/>
                    <a:pt x="50041" y="111823"/>
                    <a:pt x="32237" y="111823"/>
                  </a:cubicBezTo>
                  <a:cubicBezTo>
                    <a:pt x="14433" y="111823"/>
                    <a:pt x="0" y="86791"/>
                    <a:pt x="0" y="55912"/>
                  </a:cubicBezTo>
                  <a:cubicBezTo>
                    <a:pt x="0" y="25033"/>
                    <a:pt x="14433" y="0"/>
                    <a:pt x="32237" y="0"/>
                  </a:cubicBezTo>
                  <a:cubicBezTo>
                    <a:pt x="50041" y="0"/>
                    <a:pt x="64474" y="25033"/>
                    <a:pt x="64474" y="5591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16"/>
            <p:cNvSpPr/>
            <p:nvPr/>
          </p:nvSpPr>
          <p:spPr>
            <a:xfrm>
              <a:off x="7054307" y="2375460"/>
              <a:ext cx="81342" cy="108498"/>
            </a:xfrm>
            <a:custGeom>
              <a:avLst/>
              <a:gdLst/>
              <a:ahLst/>
              <a:cxnLst/>
              <a:rect l="l" t="t" r="r" b="b"/>
              <a:pathLst>
                <a:path w="216911" h="289327" extrusionOk="0">
                  <a:moveTo>
                    <a:pt x="216912" y="195983"/>
                  </a:moveTo>
                  <a:cubicBezTo>
                    <a:pt x="216912" y="129308"/>
                    <a:pt x="170030" y="47678"/>
                    <a:pt x="112307" y="14246"/>
                  </a:cubicBezTo>
                  <a:cubicBezTo>
                    <a:pt x="81496" y="-3566"/>
                    <a:pt x="53919" y="-4042"/>
                    <a:pt x="34805" y="9293"/>
                  </a:cubicBezTo>
                  <a:lnTo>
                    <a:pt x="0" y="29009"/>
                  </a:lnTo>
                  <a:lnTo>
                    <a:pt x="14835" y="34915"/>
                  </a:lnTo>
                  <a:cubicBezTo>
                    <a:pt x="9738" y="47589"/>
                    <a:pt x="7246" y="61163"/>
                    <a:pt x="7512" y="74825"/>
                  </a:cubicBezTo>
                  <a:cubicBezTo>
                    <a:pt x="7512" y="141500"/>
                    <a:pt x="54394" y="223034"/>
                    <a:pt x="112117" y="256562"/>
                  </a:cubicBezTo>
                  <a:cubicBezTo>
                    <a:pt x="121018" y="261857"/>
                    <a:pt x="130623" y="265858"/>
                    <a:pt x="140645" y="268468"/>
                  </a:cubicBezTo>
                  <a:lnTo>
                    <a:pt x="140645" y="289328"/>
                  </a:lnTo>
                  <a:lnTo>
                    <a:pt x="185530" y="263991"/>
                  </a:lnTo>
                  <a:lnTo>
                    <a:pt x="185530" y="263991"/>
                  </a:lnTo>
                  <a:lnTo>
                    <a:pt x="185530" y="263991"/>
                  </a:lnTo>
                  <a:cubicBezTo>
                    <a:pt x="205310" y="252656"/>
                    <a:pt x="216912" y="229225"/>
                    <a:pt x="216912" y="195983"/>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16"/>
            <p:cNvSpPr/>
            <p:nvPr/>
          </p:nvSpPr>
          <p:spPr>
            <a:xfrm rot="-1798898">
              <a:off x="7049958" y="2378905"/>
              <a:ext cx="64153" cy="111361"/>
            </a:xfrm>
            <a:custGeom>
              <a:avLst/>
              <a:gdLst/>
              <a:ahLst/>
              <a:cxnLst/>
              <a:rect l="l" t="t" r="r" b="b"/>
              <a:pathLst>
                <a:path w="170980" h="296798" extrusionOk="0">
                  <a:moveTo>
                    <a:pt x="170981" y="148399"/>
                  </a:moveTo>
                  <a:cubicBezTo>
                    <a:pt x="170981" y="230358"/>
                    <a:pt x="132706" y="296799"/>
                    <a:pt x="85491" y="296799"/>
                  </a:cubicBezTo>
                  <a:cubicBezTo>
                    <a:pt x="38276" y="296799"/>
                    <a:pt x="0" y="230358"/>
                    <a:pt x="0" y="148399"/>
                  </a:cubicBezTo>
                  <a:cubicBezTo>
                    <a:pt x="0" y="66441"/>
                    <a:pt x="38276" y="0"/>
                    <a:pt x="85491" y="0"/>
                  </a:cubicBezTo>
                  <a:cubicBezTo>
                    <a:pt x="132706" y="0"/>
                    <a:pt x="170981" y="66441"/>
                    <a:pt x="170981" y="1483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16"/>
            <p:cNvSpPr/>
            <p:nvPr/>
          </p:nvSpPr>
          <p:spPr>
            <a:xfrm rot="-1798898">
              <a:off x="7061883" y="2407428"/>
              <a:ext cx="9134" cy="15868"/>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16"/>
            <p:cNvSpPr/>
            <p:nvPr/>
          </p:nvSpPr>
          <p:spPr>
            <a:xfrm rot="-1798898">
              <a:off x="7092283" y="2424967"/>
              <a:ext cx="9134" cy="15868"/>
            </a:xfrm>
            <a:custGeom>
              <a:avLst/>
              <a:gdLst/>
              <a:ahLst/>
              <a:cxnLst/>
              <a:rect l="l" t="t" r="r" b="b"/>
              <a:pathLst>
                <a:path w="24344" h="42290" extrusionOk="0">
                  <a:moveTo>
                    <a:pt x="24344" y="21145"/>
                  </a:moveTo>
                  <a:cubicBezTo>
                    <a:pt x="24344" y="32824"/>
                    <a:pt x="18894" y="42291"/>
                    <a:pt x="12172" y="42291"/>
                  </a:cubicBezTo>
                  <a:cubicBezTo>
                    <a:pt x="5449" y="42291"/>
                    <a:pt x="0" y="32824"/>
                    <a:pt x="0" y="21145"/>
                  </a:cubicBezTo>
                  <a:cubicBezTo>
                    <a:pt x="0" y="9467"/>
                    <a:pt x="5450" y="0"/>
                    <a:pt x="12172" y="0"/>
                  </a:cubicBezTo>
                  <a:cubicBezTo>
                    <a:pt x="18895" y="0"/>
                    <a:pt x="24344" y="9467"/>
                    <a:pt x="24344" y="21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16"/>
            <p:cNvSpPr/>
            <p:nvPr/>
          </p:nvSpPr>
          <p:spPr>
            <a:xfrm>
              <a:off x="7066445" y="2439547"/>
              <a:ext cx="31881" cy="22328"/>
            </a:xfrm>
            <a:custGeom>
              <a:avLst/>
              <a:gdLst/>
              <a:ahLst/>
              <a:cxnLst/>
              <a:rect l="l" t="t" r="r" b="b"/>
              <a:pathLst>
                <a:path w="85015" h="59542" extrusionOk="0">
                  <a:moveTo>
                    <a:pt x="0" y="0"/>
                  </a:moveTo>
                  <a:cubicBezTo>
                    <a:pt x="0" y="0"/>
                    <a:pt x="13694" y="37528"/>
                    <a:pt x="41272" y="53435"/>
                  </a:cubicBezTo>
                  <a:cubicBezTo>
                    <a:pt x="68849" y="69342"/>
                    <a:pt x="85015" y="49149"/>
                    <a:pt x="85015" y="4914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16"/>
            <p:cNvSpPr/>
            <p:nvPr/>
          </p:nvSpPr>
          <p:spPr>
            <a:xfrm>
              <a:off x="7016984" y="2605070"/>
              <a:ext cx="22181" cy="70080"/>
            </a:xfrm>
            <a:custGeom>
              <a:avLst/>
              <a:gdLst/>
              <a:ahLst/>
              <a:cxnLst/>
              <a:rect l="l" t="t" r="r" b="b"/>
              <a:pathLst>
                <a:path w="59149" h="186880" extrusionOk="0">
                  <a:moveTo>
                    <a:pt x="0" y="152591"/>
                  </a:moveTo>
                  <a:lnTo>
                    <a:pt x="59149" y="186881"/>
                  </a:lnTo>
                  <a:lnTo>
                    <a:pt x="59149" y="34195"/>
                  </a:lnTo>
                  <a:lnTo>
                    <a:pt x="0" y="0"/>
                  </a:lnTo>
                  <a:lnTo>
                    <a:pt x="0" y="152591"/>
                  </a:lnTo>
                  <a:close/>
                </a:path>
              </a:pathLst>
            </a:custGeom>
            <a:solidFill>
              <a:srgbClr val="1155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16"/>
            <p:cNvSpPr/>
            <p:nvPr/>
          </p:nvSpPr>
          <p:spPr>
            <a:xfrm>
              <a:off x="7016984" y="2594731"/>
              <a:ext cx="41045" cy="23253"/>
            </a:xfrm>
            <a:custGeom>
              <a:avLst/>
              <a:gdLst/>
              <a:ahLst/>
              <a:cxnLst/>
              <a:rect l="l" t="t" r="r" b="b"/>
              <a:pathLst>
                <a:path w="109454" h="62007" extrusionOk="0">
                  <a:moveTo>
                    <a:pt x="59149" y="62008"/>
                  </a:moveTo>
                  <a:lnTo>
                    <a:pt x="0" y="27718"/>
                  </a:lnTo>
                  <a:lnTo>
                    <a:pt x="47928" y="0"/>
                  </a:lnTo>
                  <a:lnTo>
                    <a:pt x="109455" y="34480"/>
                  </a:lnTo>
                  <a:lnTo>
                    <a:pt x="59149" y="62008"/>
                  </a:lnTo>
                  <a:close/>
                </a:path>
              </a:pathLst>
            </a:custGeom>
            <a:solidFill>
              <a:srgbClr val="3C7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16"/>
            <p:cNvSpPr/>
            <p:nvPr/>
          </p:nvSpPr>
          <p:spPr>
            <a:xfrm>
              <a:off x="7057740" y="2595705"/>
              <a:ext cx="65605" cy="105819"/>
            </a:xfrm>
            <a:custGeom>
              <a:avLst/>
              <a:gdLst/>
              <a:ahLst/>
              <a:cxnLst/>
              <a:rect l="l" t="t" r="r" b="b"/>
              <a:pathLst>
                <a:path w="174947" h="282184" extrusionOk="0">
                  <a:moveTo>
                    <a:pt x="174880" y="168275"/>
                  </a:moveTo>
                  <a:cubicBezTo>
                    <a:pt x="174376" y="153645"/>
                    <a:pt x="166502" y="140272"/>
                    <a:pt x="153959" y="132747"/>
                  </a:cubicBezTo>
                  <a:lnTo>
                    <a:pt x="84635" y="92646"/>
                  </a:lnTo>
                  <a:lnTo>
                    <a:pt x="95666" y="40545"/>
                  </a:lnTo>
                  <a:lnTo>
                    <a:pt x="95666" y="36639"/>
                  </a:lnTo>
                  <a:cubicBezTo>
                    <a:pt x="95704" y="31096"/>
                    <a:pt x="94933" y="25581"/>
                    <a:pt x="93383" y="20256"/>
                  </a:cubicBezTo>
                  <a:cubicBezTo>
                    <a:pt x="91291" y="13398"/>
                    <a:pt x="83874" y="-2889"/>
                    <a:pt x="79119" y="445"/>
                  </a:cubicBezTo>
                  <a:lnTo>
                    <a:pt x="6562" y="42450"/>
                  </a:lnTo>
                  <a:cubicBezTo>
                    <a:pt x="2187" y="43688"/>
                    <a:pt x="0" y="48736"/>
                    <a:pt x="0" y="56356"/>
                  </a:cubicBezTo>
                  <a:lnTo>
                    <a:pt x="0" y="184087"/>
                  </a:lnTo>
                  <a:cubicBezTo>
                    <a:pt x="903" y="199546"/>
                    <a:pt x="9053" y="213671"/>
                    <a:pt x="21967" y="222187"/>
                  </a:cubicBezTo>
                  <a:lnTo>
                    <a:pt x="120961" y="279337"/>
                  </a:lnTo>
                  <a:cubicBezTo>
                    <a:pt x="129710" y="284385"/>
                    <a:pt x="137412" y="282480"/>
                    <a:pt x="140741" y="275527"/>
                  </a:cubicBezTo>
                  <a:lnTo>
                    <a:pt x="173739" y="204280"/>
                  </a:lnTo>
                  <a:cubicBezTo>
                    <a:pt x="174728" y="201632"/>
                    <a:pt x="175118" y="198803"/>
                    <a:pt x="174880" y="19599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16"/>
            <p:cNvSpPr/>
            <p:nvPr/>
          </p:nvSpPr>
          <p:spPr>
            <a:xfrm>
              <a:off x="7095932" y="2684289"/>
              <a:ext cx="13087" cy="23860"/>
            </a:xfrm>
            <a:custGeom>
              <a:avLst/>
              <a:gdLst/>
              <a:ahLst/>
              <a:cxnLst/>
              <a:rect l="l" t="t" r="r" b="b"/>
              <a:pathLst>
                <a:path w="34899" h="63627" extrusionOk="0">
                  <a:moveTo>
                    <a:pt x="0" y="63627"/>
                  </a:moveTo>
                  <a:lnTo>
                    <a:pt x="34900" y="43148"/>
                  </a:lnTo>
                  <a:lnTo>
                    <a:pt x="3138" y="0"/>
                  </a:lnTo>
                  <a:lnTo>
                    <a:pt x="0" y="63627"/>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16"/>
            <p:cNvSpPr/>
            <p:nvPr/>
          </p:nvSpPr>
          <p:spPr>
            <a:xfrm>
              <a:off x="7045282" y="2602986"/>
              <a:ext cx="65605" cy="105693"/>
            </a:xfrm>
            <a:custGeom>
              <a:avLst/>
              <a:gdLst/>
              <a:ahLst/>
              <a:cxnLst/>
              <a:rect l="l" t="t" r="r" b="b"/>
              <a:pathLst>
                <a:path w="174947" h="281849" extrusionOk="0">
                  <a:moveTo>
                    <a:pt x="174880" y="168254"/>
                  </a:moveTo>
                  <a:cubicBezTo>
                    <a:pt x="174319" y="153642"/>
                    <a:pt x="166464" y="140288"/>
                    <a:pt x="153959" y="132725"/>
                  </a:cubicBezTo>
                  <a:lnTo>
                    <a:pt x="84635" y="92720"/>
                  </a:lnTo>
                  <a:lnTo>
                    <a:pt x="95666" y="40523"/>
                  </a:lnTo>
                  <a:lnTo>
                    <a:pt x="95666" y="36713"/>
                  </a:lnTo>
                  <a:cubicBezTo>
                    <a:pt x="95704" y="31141"/>
                    <a:pt x="94933" y="25588"/>
                    <a:pt x="93383" y="20235"/>
                  </a:cubicBezTo>
                  <a:cubicBezTo>
                    <a:pt x="91291" y="13377"/>
                    <a:pt x="83874" y="-2815"/>
                    <a:pt x="79119" y="423"/>
                  </a:cubicBezTo>
                  <a:lnTo>
                    <a:pt x="6562" y="42429"/>
                  </a:lnTo>
                  <a:cubicBezTo>
                    <a:pt x="2187" y="43667"/>
                    <a:pt x="0" y="48810"/>
                    <a:pt x="0" y="56430"/>
                  </a:cubicBezTo>
                  <a:lnTo>
                    <a:pt x="0" y="183684"/>
                  </a:lnTo>
                  <a:cubicBezTo>
                    <a:pt x="875" y="199153"/>
                    <a:pt x="9025" y="213288"/>
                    <a:pt x="21967" y="221784"/>
                  </a:cubicBezTo>
                  <a:lnTo>
                    <a:pt x="120961" y="278934"/>
                  </a:lnTo>
                  <a:cubicBezTo>
                    <a:pt x="129710" y="284078"/>
                    <a:pt x="137412" y="282173"/>
                    <a:pt x="140741" y="275124"/>
                  </a:cubicBezTo>
                  <a:lnTo>
                    <a:pt x="173739" y="203877"/>
                  </a:lnTo>
                  <a:cubicBezTo>
                    <a:pt x="174728" y="201229"/>
                    <a:pt x="175118" y="198400"/>
                    <a:pt x="174880" y="195590"/>
                  </a:cubicBezTo>
                  <a:close/>
                </a:path>
              </a:pathLst>
            </a:custGeom>
            <a:solidFill>
              <a:srgbClr val="EFBD9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FA552713-4D2F-BAC4-E307-EA2F065EF163}"/>
              </a:ext>
            </a:extLst>
          </p:cNvPr>
          <p:cNvPicPr>
            <a:picLocks noChangeAspect="1"/>
          </p:cNvPicPr>
          <p:nvPr/>
        </p:nvPicPr>
        <p:blipFill>
          <a:blip r:embed="rId3"/>
          <a:stretch>
            <a:fillRect/>
          </a:stretch>
        </p:blipFill>
        <p:spPr>
          <a:xfrm>
            <a:off x="4720856" y="-7598"/>
            <a:ext cx="4920150" cy="5151098"/>
          </a:xfrm>
          <a:prstGeom prst="rect">
            <a:avLst/>
          </a:prstGeom>
        </p:spPr>
      </p:pic>
      <p:sp>
        <p:nvSpPr>
          <p:cNvPr id="4" name="TextBox 3">
            <a:extLst>
              <a:ext uri="{FF2B5EF4-FFF2-40B4-BE49-F238E27FC236}">
                <a16:creationId xmlns:a16="http://schemas.microsoft.com/office/drawing/2014/main" id="{E50F6C07-9378-00C6-D4B1-8275AD03372C}"/>
              </a:ext>
            </a:extLst>
          </p:cNvPr>
          <p:cNvSpPr txBox="1"/>
          <p:nvPr/>
        </p:nvSpPr>
        <p:spPr>
          <a:xfrm>
            <a:off x="276447" y="134679"/>
            <a:ext cx="3905693" cy="646331"/>
          </a:xfrm>
          <a:prstGeom prst="rect">
            <a:avLst/>
          </a:prstGeom>
          <a:noFill/>
        </p:spPr>
        <p:txBody>
          <a:bodyPr wrap="square" rtlCol="0">
            <a:spAutoFit/>
          </a:bodyPr>
          <a:lstStyle/>
          <a:p>
            <a:r>
              <a:rPr lang="en-US" sz="3600" b="1">
                <a:solidFill>
                  <a:schemeClr val="accent6">
                    <a:lumMod val="40000"/>
                    <a:lumOff val="60000"/>
                  </a:schemeClr>
                </a:solidFill>
                <a:effectLst>
                  <a:outerShdw blurRad="38100" dist="38100" dir="2700000" algn="tl">
                    <a:srgbClr val="000000">
                      <a:alpha val="43137"/>
                    </a:srgbClr>
                  </a:outerShdw>
                </a:effectLst>
                <a:latin typeface="Palatino Linotype" panose="02040502050505030304" pitchFamily="18" charset="0"/>
              </a:rPr>
              <a:t>Winner Dialog -</a:t>
            </a:r>
            <a:endParaRPr lang="en-IN" sz="3600" b="1">
              <a:solidFill>
                <a:schemeClr val="accent6">
                  <a:lumMod val="40000"/>
                  <a:lumOff val="60000"/>
                </a:schemeClr>
              </a:solidFill>
              <a:effectLst>
                <a:outerShdw blurRad="38100" dist="38100" dir="2700000" algn="tl">
                  <a:srgbClr val="000000">
                    <a:alpha val="43137"/>
                  </a:srgbClr>
                </a:outerShdw>
              </a:effectLst>
              <a:latin typeface="Palatino Linotype" panose="0204050205050503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9" name="Google Shape;1009;p21"/>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pic>
        <p:nvPicPr>
          <p:cNvPr id="5" name="Picture 4">
            <a:extLst>
              <a:ext uri="{FF2B5EF4-FFF2-40B4-BE49-F238E27FC236}">
                <a16:creationId xmlns:a16="http://schemas.microsoft.com/office/drawing/2014/main" id="{274890C3-9169-698C-C92D-7000C3E10CE9}"/>
              </a:ext>
            </a:extLst>
          </p:cNvPr>
          <p:cNvPicPr>
            <a:picLocks noChangeAspect="1"/>
          </p:cNvPicPr>
          <p:nvPr/>
        </p:nvPicPr>
        <p:blipFill rotWithShape="1">
          <a:blip r:embed="rId3"/>
          <a:srcRect t="4547"/>
          <a:stretch/>
        </p:blipFill>
        <p:spPr>
          <a:xfrm>
            <a:off x="2906233" y="0"/>
            <a:ext cx="6237767" cy="5143500"/>
          </a:xfrm>
          <a:prstGeom prst="rect">
            <a:avLst/>
          </a:prstGeom>
        </p:spPr>
      </p:pic>
      <p:sp>
        <p:nvSpPr>
          <p:cNvPr id="12" name="TextBox 11">
            <a:extLst>
              <a:ext uri="{FF2B5EF4-FFF2-40B4-BE49-F238E27FC236}">
                <a16:creationId xmlns:a16="http://schemas.microsoft.com/office/drawing/2014/main" id="{30973C66-B0BD-5049-DC27-14CBFB15E2EC}"/>
              </a:ext>
            </a:extLst>
          </p:cNvPr>
          <p:cNvSpPr txBox="1"/>
          <p:nvPr/>
        </p:nvSpPr>
        <p:spPr>
          <a:xfrm>
            <a:off x="347330" y="574158"/>
            <a:ext cx="2558903" cy="738664"/>
          </a:xfrm>
          <a:prstGeom prst="rect">
            <a:avLst/>
          </a:prstGeom>
          <a:noFill/>
        </p:spPr>
        <p:txBody>
          <a:bodyPr wrap="square" rtlCol="0">
            <a:spAutoFit/>
          </a:bodyPr>
          <a:lstStyle/>
          <a:p>
            <a:r>
              <a:rPr lang="en-US" sz="2800" b="1">
                <a:effectLst>
                  <a:outerShdw blurRad="38100" dist="38100" dir="2700000" algn="tl">
                    <a:srgbClr val="000000">
                      <a:alpha val="43137"/>
                    </a:srgbClr>
                  </a:outerShdw>
                </a:effectLst>
                <a:latin typeface="Palatino Linotype" panose="02040502050505030304" pitchFamily="18" charset="0"/>
              </a:rPr>
              <a:t>History Page –</a:t>
            </a:r>
          </a:p>
          <a:p>
            <a:endParaRPr lang="en-IN"/>
          </a:p>
        </p:txBody>
      </p:sp>
      <p:sp>
        <p:nvSpPr>
          <p:cNvPr id="13" name="TextBox 12">
            <a:extLst>
              <a:ext uri="{FF2B5EF4-FFF2-40B4-BE49-F238E27FC236}">
                <a16:creationId xmlns:a16="http://schemas.microsoft.com/office/drawing/2014/main" id="{A0BA1D74-8330-4179-8FAD-BCA31D6A7C62}"/>
              </a:ext>
            </a:extLst>
          </p:cNvPr>
          <p:cNvSpPr txBox="1"/>
          <p:nvPr/>
        </p:nvSpPr>
        <p:spPr>
          <a:xfrm>
            <a:off x="70883" y="1538177"/>
            <a:ext cx="2814084" cy="167513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atin typeface="Palatino Linotype" panose="02040502050505030304" pitchFamily="18" charset="0"/>
              </a:rPr>
              <a:t>Any user can view history of the game.</a:t>
            </a:r>
          </a:p>
          <a:p>
            <a:pPr marL="285750" indent="-285750">
              <a:lnSpc>
                <a:spcPct val="150000"/>
              </a:lnSpc>
              <a:buFont typeface="Arial" panose="020B0604020202020204" pitchFamily="34" charset="0"/>
              <a:buChar char="•"/>
            </a:pPr>
            <a:r>
              <a:rPr lang="en-US">
                <a:latin typeface="Palatino Linotype" panose="02040502050505030304" pitchFamily="18" charset="0"/>
              </a:rPr>
              <a:t>History contains usernames of both the players, score and winner among them.</a:t>
            </a:r>
            <a:endParaRPr lang="en-IN">
              <a:latin typeface="Palatino Linotype" panose="0204050205050503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200B5B-2BF0-CACB-1B93-F5375B4A89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4" name="TextBox 3">
            <a:extLst>
              <a:ext uri="{FF2B5EF4-FFF2-40B4-BE49-F238E27FC236}">
                <a16:creationId xmlns:a16="http://schemas.microsoft.com/office/drawing/2014/main" id="{B6CEAC99-E7F7-FA7D-14CF-210B7ABE1637}"/>
              </a:ext>
            </a:extLst>
          </p:cNvPr>
          <p:cNvSpPr txBox="1"/>
          <p:nvPr/>
        </p:nvSpPr>
        <p:spPr>
          <a:xfrm>
            <a:off x="538716" y="170121"/>
            <a:ext cx="3140149" cy="584775"/>
          </a:xfrm>
          <a:prstGeom prst="rect">
            <a:avLst/>
          </a:prstGeom>
          <a:noFill/>
        </p:spPr>
        <p:txBody>
          <a:bodyPr wrap="square" rtlCol="0">
            <a:spAutoFit/>
          </a:bodyPr>
          <a:lstStyle/>
          <a:p>
            <a:r>
              <a:rPr lang="en-US" sz="3200" b="1">
                <a:solidFill>
                  <a:schemeClr val="tx1"/>
                </a:solidFill>
                <a:latin typeface="Palatino Linotype" panose="02040502050505030304" pitchFamily="18" charset="0"/>
              </a:rPr>
              <a:t>Future Scope : - </a:t>
            </a:r>
            <a:endParaRPr lang="en-IN" sz="3200" b="1">
              <a:solidFill>
                <a:schemeClr val="tx1"/>
              </a:solidFill>
              <a:latin typeface="Palatino Linotype" panose="02040502050505030304" pitchFamily="18" charset="0"/>
            </a:endParaRPr>
          </a:p>
        </p:txBody>
      </p:sp>
      <p:sp>
        <p:nvSpPr>
          <p:cNvPr id="5" name="TextBox 4">
            <a:extLst>
              <a:ext uri="{FF2B5EF4-FFF2-40B4-BE49-F238E27FC236}">
                <a16:creationId xmlns:a16="http://schemas.microsoft.com/office/drawing/2014/main" id="{78FFD64B-1C44-8F4C-9881-0B6C9398C204}"/>
              </a:ext>
            </a:extLst>
          </p:cNvPr>
          <p:cNvSpPr txBox="1"/>
          <p:nvPr/>
        </p:nvSpPr>
        <p:spPr>
          <a:xfrm>
            <a:off x="652130" y="754896"/>
            <a:ext cx="7549117" cy="446276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000">
                <a:solidFill>
                  <a:schemeClr val="bg1"/>
                </a:solidFill>
                <a:latin typeface="Palatino Linotype" panose="02040502050505030304" pitchFamily="18" charset="0"/>
              </a:rPr>
              <a:t>Creating a game is great chance for programmers to create more interesting games.</a:t>
            </a:r>
          </a:p>
          <a:p>
            <a:pPr marL="285750" indent="-285750" algn="just">
              <a:lnSpc>
                <a:spcPct val="150000"/>
              </a:lnSpc>
              <a:buFont typeface="Arial" panose="020B0604020202020204" pitchFamily="34" charset="0"/>
              <a:buChar char="•"/>
            </a:pPr>
            <a:r>
              <a:rPr lang="en-US" sz="2000">
                <a:solidFill>
                  <a:schemeClr val="bg1"/>
                </a:solidFill>
                <a:latin typeface="Palatino Linotype" panose="02040502050505030304" pitchFamily="18" charset="0"/>
              </a:rPr>
              <a:t>This Game project is simple one, and it gives new Ideas and methods for creating new Games.</a:t>
            </a:r>
          </a:p>
          <a:p>
            <a:pPr marL="285750" indent="-285750" algn="just">
              <a:lnSpc>
                <a:spcPct val="150000"/>
              </a:lnSpc>
              <a:buFont typeface="Arial" panose="020B0604020202020204" pitchFamily="34" charset="0"/>
              <a:buChar char="•"/>
            </a:pPr>
            <a:r>
              <a:rPr lang="en-US" sz="2000">
                <a:solidFill>
                  <a:schemeClr val="bg1"/>
                </a:solidFill>
                <a:latin typeface="Palatino Linotype" panose="02040502050505030304" pitchFamily="18" charset="0"/>
              </a:rPr>
              <a:t>To give authorization for players is one of the emerging concept in Gaming world which requires database management.</a:t>
            </a:r>
          </a:p>
          <a:p>
            <a:pPr marL="285750" indent="-285750" algn="just">
              <a:lnSpc>
                <a:spcPct val="150000"/>
              </a:lnSpc>
              <a:buFont typeface="Arial" panose="020B0604020202020204" pitchFamily="34" charset="0"/>
              <a:buChar char="•"/>
            </a:pPr>
            <a:r>
              <a:rPr lang="en-US" sz="2000">
                <a:solidFill>
                  <a:schemeClr val="bg1"/>
                </a:solidFill>
                <a:latin typeface="Palatino Linotype" panose="02040502050505030304" pitchFamily="18" charset="0"/>
              </a:rPr>
              <a:t>To display History of game is user demand in which we can see history anytime.</a:t>
            </a:r>
          </a:p>
          <a:p>
            <a:pPr marL="285750" indent="-285750">
              <a:buFont typeface="Arial" panose="020B0604020202020204" pitchFamily="34" charset="0"/>
              <a:buChar char="•"/>
            </a:pPr>
            <a:endParaRPr lang="en-IN"/>
          </a:p>
        </p:txBody>
      </p:sp>
    </p:spTree>
    <p:extLst>
      <p:ext uri="{BB962C8B-B14F-4D97-AF65-F5344CB8AC3E}">
        <p14:creationId xmlns:p14="http://schemas.microsoft.com/office/powerpoint/2010/main" val="1285865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10" name="Oval 9">
            <a:extLst>
              <a:ext uri="{FF2B5EF4-FFF2-40B4-BE49-F238E27FC236}">
                <a16:creationId xmlns:a16="http://schemas.microsoft.com/office/drawing/2014/main" id="{407150F9-C4CF-D3E4-2F42-D9629BD63D1E}"/>
              </a:ext>
            </a:extLst>
          </p:cNvPr>
          <p:cNvSpPr/>
          <p:nvPr/>
        </p:nvSpPr>
        <p:spPr>
          <a:xfrm>
            <a:off x="4940595" y="-396949"/>
            <a:ext cx="6003852" cy="569196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EE7CB659-43B4-30B6-69DF-28E713A2BF8E}"/>
              </a:ext>
            </a:extLst>
          </p:cNvPr>
          <p:cNvSpPr txBox="1"/>
          <p:nvPr/>
        </p:nvSpPr>
        <p:spPr>
          <a:xfrm>
            <a:off x="5351721" y="1947278"/>
            <a:ext cx="4579088" cy="923330"/>
          </a:xfrm>
          <a:prstGeom prst="rect">
            <a:avLst/>
          </a:prstGeom>
          <a:noFill/>
        </p:spPr>
        <p:txBody>
          <a:bodyPr wrap="square">
            <a:spAutoFit/>
          </a:bodyPr>
          <a:lstStyle/>
          <a:p>
            <a:r>
              <a:rPr lang="en-US" sz="5400">
                <a:latin typeface="Palatino Linotype" panose="02040502050505030304" pitchFamily="18" charset="0"/>
              </a:rPr>
              <a:t>Conclusion</a:t>
            </a:r>
            <a:endParaRPr lang="en-IN" sz="5400">
              <a:latin typeface="Palatino Linotype" panose="02040502050505030304" pitchFamily="18" charset="0"/>
            </a:endParaRPr>
          </a:p>
        </p:txBody>
      </p:sp>
      <p:sp>
        <p:nvSpPr>
          <p:cNvPr id="11" name="TextBox 10">
            <a:extLst>
              <a:ext uri="{FF2B5EF4-FFF2-40B4-BE49-F238E27FC236}">
                <a16:creationId xmlns:a16="http://schemas.microsoft.com/office/drawing/2014/main" id="{730EE79D-FF76-6DCC-C695-C8E83BED813B}"/>
              </a:ext>
            </a:extLst>
          </p:cNvPr>
          <p:cNvSpPr txBox="1"/>
          <p:nvPr/>
        </p:nvSpPr>
        <p:spPr>
          <a:xfrm>
            <a:off x="262270" y="261534"/>
            <a:ext cx="4572000" cy="462043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800">
                <a:latin typeface="Palatino Linotype" panose="02040502050505030304" pitchFamily="18" charset="0"/>
              </a:rPr>
              <a:t>We successfully completed the prescribed project in Java programming language with database connection.</a:t>
            </a:r>
          </a:p>
          <a:p>
            <a:pPr marL="285750" indent="-285750">
              <a:lnSpc>
                <a:spcPct val="150000"/>
              </a:lnSpc>
              <a:buFont typeface="Arial" panose="020B0604020202020204" pitchFamily="34" charset="0"/>
              <a:buChar char="•"/>
            </a:pPr>
            <a:r>
              <a:rPr lang="en-IN" sz="1800">
                <a:latin typeface="Palatino Linotype" panose="02040502050505030304" pitchFamily="18" charset="0"/>
              </a:rPr>
              <a:t>According to commands given in sql blocks all commands reflected their results in database.</a:t>
            </a:r>
          </a:p>
          <a:p>
            <a:pPr marL="285750" indent="-285750">
              <a:lnSpc>
                <a:spcPct val="150000"/>
              </a:lnSpc>
              <a:buFont typeface="Arial" panose="020B0604020202020204" pitchFamily="34" charset="0"/>
              <a:buChar char="•"/>
            </a:pPr>
            <a:r>
              <a:rPr lang="en-IN" sz="1800">
                <a:latin typeface="Palatino Linotype" panose="02040502050505030304" pitchFamily="18" charset="0"/>
              </a:rPr>
              <a:t>Game gives smoth experience for players. It is user friendly and simple game.</a:t>
            </a:r>
          </a:p>
          <a:p>
            <a:pPr marL="285750" indent="-285750">
              <a:lnSpc>
                <a:spcPct val="150000"/>
              </a:lnSpc>
              <a:buFont typeface="Arial" panose="020B0604020202020204" pitchFamily="34" charset="0"/>
              <a:buChar char="•"/>
            </a:pPr>
            <a:r>
              <a:rPr lang="en-IN" sz="1800">
                <a:latin typeface="Palatino Linotype" panose="02040502050505030304" pitchFamily="18" charset="0"/>
              </a:rPr>
              <a:t>Anyone can play this game by using desktop and keyboards keys.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 name="Freeform: Shape 2">
            <a:extLst>
              <a:ext uri="{FF2B5EF4-FFF2-40B4-BE49-F238E27FC236}">
                <a16:creationId xmlns:a16="http://schemas.microsoft.com/office/drawing/2014/main" id="{9D823927-EE4C-7D81-AB4E-7FA0BBC3AC63}"/>
              </a:ext>
            </a:extLst>
          </p:cNvPr>
          <p:cNvSpPr/>
          <p:nvPr/>
        </p:nvSpPr>
        <p:spPr>
          <a:xfrm rot="19620818">
            <a:off x="-1109906" y="1154121"/>
            <a:ext cx="12114593" cy="5721268"/>
          </a:xfrm>
          <a:custGeom>
            <a:avLst/>
            <a:gdLst>
              <a:gd name="connsiteX0" fmla="*/ 383547 w 5726632"/>
              <a:gd name="connsiteY0" fmla="*/ 154741 h 1324323"/>
              <a:gd name="connsiteX1" fmla="*/ 993147 w 5726632"/>
              <a:gd name="connsiteY1" fmla="*/ 998257 h 1324323"/>
              <a:gd name="connsiteX2" fmla="*/ 2602207 w 5726632"/>
              <a:gd name="connsiteY2" fmla="*/ 1324323 h 1324323"/>
              <a:gd name="connsiteX3" fmla="*/ 5430467 w 5726632"/>
              <a:gd name="connsiteY3" fmla="*/ 998257 h 1324323"/>
              <a:gd name="connsiteX4" fmla="*/ 5068961 w 5726632"/>
              <a:gd name="connsiteY4" fmla="*/ 62592 h 1324323"/>
              <a:gd name="connsiteX5" fmla="*/ 369370 w 5726632"/>
              <a:gd name="connsiteY5" fmla="*/ 90946 h 1324323"/>
              <a:gd name="connsiteX6" fmla="*/ 383547 w 5726632"/>
              <a:gd name="connsiteY6" fmla="*/ 154741 h 132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26632" h="1324323">
                <a:moveTo>
                  <a:pt x="383547" y="154741"/>
                </a:moveTo>
                <a:cubicBezTo>
                  <a:pt x="487510" y="305960"/>
                  <a:pt x="623370" y="803327"/>
                  <a:pt x="993147" y="998257"/>
                </a:cubicBezTo>
                <a:cubicBezTo>
                  <a:pt x="1362924" y="1193187"/>
                  <a:pt x="1862654" y="1324323"/>
                  <a:pt x="2602207" y="1324323"/>
                </a:cubicBezTo>
                <a:cubicBezTo>
                  <a:pt x="3341760" y="1324323"/>
                  <a:pt x="5019341" y="1208546"/>
                  <a:pt x="5430467" y="998257"/>
                </a:cubicBezTo>
                <a:cubicBezTo>
                  <a:pt x="5841593" y="787969"/>
                  <a:pt x="5912477" y="213810"/>
                  <a:pt x="5068961" y="62592"/>
                </a:cubicBezTo>
                <a:cubicBezTo>
                  <a:pt x="4225445" y="-88626"/>
                  <a:pt x="1154998" y="80313"/>
                  <a:pt x="369370" y="90946"/>
                </a:cubicBezTo>
                <a:cubicBezTo>
                  <a:pt x="-416258" y="101579"/>
                  <a:pt x="279584" y="3522"/>
                  <a:pt x="383547" y="154741"/>
                </a:cubicBezTo>
                <a:close/>
              </a:path>
            </a:pathLst>
          </a:cu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Freeform: Shape 1">
            <a:extLst>
              <a:ext uri="{FF2B5EF4-FFF2-40B4-BE49-F238E27FC236}">
                <a16:creationId xmlns:a16="http://schemas.microsoft.com/office/drawing/2014/main" id="{BA93A8CA-92C3-DF35-B5F3-EA613F63A29E}"/>
              </a:ext>
            </a:extLst>
          </p:cNvPr>
          <p:cNvSpPr/>
          <p:nvPr/>
        </p:nvSpPr>
        <p:spPr>
          <a:xfrm>
            <a:off x="-836547" y="-273417"/>
            <a:ext cx="3246594" cy="1325703"/>
          </a:xfrm>
          <a:custGeom>
            <a:avLst/>
            <a:gdLst>
              <a:gd name="connsiteX0" fmla="*/ 383547 w 5726632"/>
              <a:gd name="connsiteY0" fmla="*/ 154741 h 1324323"/>
              <a:gd name="connsiteX1" fmla="*/ 993147 w 5726632"/>
              <a:gd name="connsiteY1" fmla="*/ 998257 h 1324323"/>
              <a:gd name="connsiteX2" fmla="*/ 2602207 w 5726632"/>
              <a:gd name="connsiteY2" fmla="*/ 1324323 h 1324323"/>
              <a:gd name="connsiteX3" fmla="*/ 5430467 w 5726632"/>
              <a:gd name="connsiteY3" fmla="*/ 998257 h 1324323"/>
              <a:gd name="connsiteX4" fmla="*/ 5068961 w 5726632"/>
              <a:gd name="connsiteY4" fmla="*/ 62592 h 1324323"/>
              <a:gd name="connsiteX5" fmla="*/ 369370 w 5726632"/>
              <a:gd name="connsiteY5" fmla="*/ 90946 h 1324323"/>
              <a:gd name="connsiteX6" fmla="*/ 383547 w 5726632"/>
              <a:gd name="connsiteY6" fmla="*/ 154741 h 132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26632" h="1324323">
                <a:moveTo>
                  <a:pt x="383547" y="154741"/>
                </a:moveTo>
                <a:cubicBezTo>
                  <a:pt x="487510" y="305960"/>
                  <a:pt x="623370" y="803327"/>
                  <a:pt x="993147" y="998257"/>
                </a:cubicBezTo>
                <a:cubicBezTo>
                  <a:pt x="1362924" y="1193187"/>
                  <a:pt x="1862654" y="1324323"/>
                  <a:pt x="2602207" y="1324323"/>
                </a:cubicBezTo>
                <a:cubicBezTo>
                  <a:pt x="3341760" y="1324323"/>
                  <a:pt x="5019341" y="1208546"/>
                  <a:pt x="5430467" y="998257"/>
                </a:cubicBezTo>
                <a:cubicBezTo>
                  <a:pt x="5841593" y="787969"/>
                  <a:pt x="5912477" y="213810"/>
                  <a:pt x="5068961" y="62592"/>
                </a:cubicBezTo>
                <a:cubicBezTo>
                  <a:pt x="4225445" y="-88626"/>
                  <a:pt x="1154998" y="80313"/>
                  <a:pt x="369370" y="90946"/>
                </a:cubicBezTo>
                <a:cubicBezTo>
                  <a:pt x="-416258" y="101579"/>
                  <a:pt x="279584" y="3522"/>
                  <a:pt x="383547" y="154741"/>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7A5D7524-1B2E-E1D4-8E2C-5551270240C8}"/>
              </a:ext>
            </a:extLst>
          </p:cNvPr>
          <p:cNvSpPr txBox="1"/>
          <p:nvPr/>
        </p:nvSpPr>
        <p:spPr>
          <a:xfrm>
            <a:off x="630865" y="157115"/>
            <a:ext cx="3331535" cy="4497321"/>
          </a:xfrm>
          <a:prstGeom prst="rect">
            <a:avLst/>
          </a:prstGeom>
          <a:noFill/>
        </p:spPr>
        <p:txBody>
          <a:bodyPr wrap="square">
            <a:spAutoFit/>
          </a:bodyPr>
          <a:lstStyle/>
          <a:p>
            <a:r>
              <a:rPr lang="en-US" sz="3200" b="1">
                <a:solidFill>
                  <a:schemeClr val="tx1">
                    <a:lumMod val="50000"/>
                  </a:schemeClr>
                </a:solidFill>
                <a:latin typeface="Times New Roman" panose="02020603050405020304" pitchFamily="18" charset="0"/>
                <a:cs typeface="Times New Roman" panose="02020603050405020304" pitchFamily="18" charset="0"/>
              </a:rPr>
              <a:t>Index :</a:t>
            </a:r>
          </a:p>
          <a:p>
            <a:endParaRPr lang="en-US" sz="1400">
              <a:solidFill>
                <a:schemeClr val="tx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800">
                <a:solidFill>
                  <a:schemeClr val="tx1"/>
                </a:solidFill>
                <a:latin typeface="Palatino Linotype" panose="02040502050505030304" pitchFamily="18" charset="0"/>
                <a:cs typeface="Times New Roman" panose="02020603050405020304" pitchFamily="18" charset="0"/>
              </a:rPr>
              <a:t>Introduction</a:t>
            </a:r>
          </a:p>
          <a:p>
            <a:pPr marL="285750" indent="-285750">
              <a:lnSpc>
                <a:spcPct val="150000"/>
              </a:lnSpc>
              <a:buFont typeface="Arial" panose="020B0604020202020204" pitchFamily="34" charset="0"/>
              <a:buChar char="•"/>
            </a:pPr>
            <a:r>
              <a:rPr lang="en-US" sz="1800">
                <a:solidFill>
                  <a:schemeClr val="tx1"/>
                </a:solidFill>
                <a:latin typeface="Palatino Linotype" panose="02040502050505030304" pitchFamily="18" charset="0"/>
                <a:cs typeface="Times New Roman" panose="02020603050405020304" pitchFamily="18" charset="0"/>
              </a:rPr>
              <a:t>Aim and Objective</a:t>
            </a:r>
          </a:p>
          <a:p>
            <a:pPr marL="285750" indent="-285750">
              <a:lnSpc>
                <a:spcPct val="150000"/>
              </a:lnSpc>
              <a:buFont typeface="Arial" panose="020B0604020202020204" pitchFamily="34" charset="0"/>
              <a:buChar char="•"/>
            </a:pPr>
            <a:r>
              <a:rPr lang="en-US" sz="1800">
                <a:solidFill>
                  <a:schemeClr val="tx1"/>
                </a:solidFill>
                <a:latin typeface="Palatino Linotype" panose="02040502050505030304" pitchFamily="18" charset="0"/>
                <a:cs typeface="Times New Roman" panose="02020603050405020304" pitchFamily="18" charset="0"/>
              </a:rPr>
              <a:t>Scope of the project.</a:t>
            </a:r>
          </a:p>
          <a:p>
            <a:pPr marL="285750" indent="-285750">
              <a:lnSpc>
                <a:spcPct val="150000"/>
              </a:lnSpc>
              <a:buFont typeface="Arial" panose="020B0604020202020204" pitchFamily="34" charset="0"/>
              <a:buChar char="•"/>
            </a:pPr>
            <a:r>
              <a:rPr lang="en-US" sz="1800">
                <a:solidFill>
                  <a:schemeClr val="tx1"/>
                </a:solidFill>
                <a:latin typeface="Palatino Linotype" panose="02040502050505030304" pitchFamily="18" charset="0"/>
                <a:cs typeface="Times New Roman" panose="02020603050405020304" pitchFamily="18" charset="0"/>
              </a:rPr>
              <a:t>Flow-chart of system</a:t>
            </a:r>
          </a:p>
          <a:p>
            <a:pPr marL="285750" indent="-285750">
              <a:lnSpc>
                <a:spcPct val="150000"/>
              </a:lnSpc>
              <a:buFont typeface="Arial" panose="020B0604020202020204" pitchFamily="34" charset="0"/>
              <a:buChar char="•"/>
            </a:pPr>
            <a:r>
              <a:rPr lang="en-US" sz="1800">
                <a:solidFill>
                  <a:schemeClr val="tx1"/>
                </a:solidFill>
                <a:latin typeface="Palatino Linotype" panose="02040502050505030304" pitchFamily="18" charset="0"/>
                <a:cs typeface="Times New Roman" panose="02020603050405020304" pitchFamily="18" charset="0"/>
              </a:rPr>
              <a:t>Process Model.</a:t>
            </a:r>
          </a:p>
          <a:p>
            <a:pPr marL="285750" indent="-285750">
              <a:lnSpc>
                <a:spcPct val="150000"/>
              </a:lnSpc>
              <a:buFont typeface="Arial" panose="020B0604020202020204" pitchFamily="34" charset="0"/>
              <a:buChar char="•"/>
            </a:pPr>
            <a:r>
              <a:rPr lang="en-US" sz="1800">
                <a:solidFill>
                  <a:schemeClr val="tx1"/>
                </a:solidFill>
                <a:latin typeface="Palatino Linotype" panose="02040502050505030304" pitchFamily="18" charset="0"/>
                <a:cs typeface="Times New Roman" panose="02020603050405020304" pitchFamily="18" charset="0"/>
              </a:rPr>
              <a:t>Database Requirement of system</a:t>
            </a:r>
          </a:p>
          <a:p>
            <a:pPr marL="285750" indent="-285750">
              <a:lnSpc>
                <a:spcPct val="150000"/>
              </a:lnSpc>
              <a:buFont typeface="Arial" panose="020B0604020202020204" pitchFamily="34" charset="0"/>
              <a:buChar char="•"/>
            </a:pPr>
            <a:r>
              <a:rPr lang="en-US" sz="1800">
                <a:solidFill>
                  <a:schemeClr val="tx1"/>
                </a:solidFill>
                <a:latin typeface="Palatino Linotype" panose="02040502050505030304" pitchFamily="18" charset="0"/>
                <a:cs typeface="Times New Roman" panose="02020603050405020304" pitchFamily="18" charset="0"/>
              </a:rPr>
              <a:t>Classes and Packages used in Project</a:t>
            </a:r>
            <a:endParaRPr lang="en-US">
              <a:solidFill>
                <a:schemeClr val="tx1"/>
              </a:solidFill>
              <a:latin typeface="Palatino Linotype" panose="0204050205050503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23E35CE6-D735-6593-E102-E0469F046058}"/>
              </a:ext>
            </a:extLst>
          </p:cNvPr>
          <p:cNvSpPr txBox="1"/>
          <p:nvPr/>
        </p:nvSpPr>
        <p:spPr>
          <a:xfrm>
            <a:off x="4281377" y="926555"/>
            <a:ext cx="4579088" cy="29584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800">
                <a:solidFill>
                  <a:schemeClr val="tx1"/>
                </a:solidFill>
                <a:latin typeface="Palatino Linotype" panose="02040502050505030304" pitchFamily="18" charset="0"/>
                <a:cs typeface="Times New Roman" panose="02020603050405020304" pitchFamily="18" charset="0"/>
              </a:rPr>
              <a:t>Data Flow Diagram</a:t>
            </a:r>
          </a:p>
          <a:p>
            <a:pPr marL="285750" indent="-285750">
              <a:lnSpc>
                <a:spcPct val="150000"/>
              </a:lnSpc>
              <a:buFont typeface="Arial" panose="020B0604020202020204" pitchFamily="34" charset="0"/>
              <a:buChar char="•"/>
            </a:pPr>
            <a:r>
              <a:rPr lang="en-US" sz="1800">
                <a:solidFill>
                  <a:schemeClr val="tx1"/>
                </a:solidFill>
                <a:latin typeface="Palatino Linotype" panose="02040502050505030304" pitchFamily="18" charset="0"/>
                <a:cs typeface="Times New Roman" panose="02020603050405020304" pitchFamily="18" charset="0"/>
              </a:rPr>
              <a:t>E-R diagram of database</a:t>
            </a:r>
          </a:p>
          <a:p>
            <a:pPr marL="285750" indent="-285750">
              <a:lnSpc>
                <a:spcPct val="150000"/>
              </a:lnSpc>
              <a:buFont typeface="Arial" panose="020B0604020202020204" pitchFamily="34" charset="0"/>
              <a:buChar char="•"/>
            </a:pPr>
            <a:r>
              <a:rPr lang="en-US" sz="1800">
                <a:solidFill>
                  <a:schemeClr val="tx1"/>
                </a:solidFill>
                <a:latin typeface="Palatino Linotype" panose="02040502050505030304" pitchFamily="18" charset="0"/>
                <a:cs typeface="Times New Roman" panose="02020603050405020304" pitchFamily="18" charset="0"/>
              </a:rPr>
              <a:t>Attributes of database</a:t>
            </a:r>
          </a:p>
          <a:p>
            <a:pPr marL="285750" indent="-285750">
              <a:lnSpc>
                <a:spcPct val="150000"/>
              </a:lnSpc>
              <a:buFont typeface="Arial" panose="020B0604020202020204" pitchFamily="34" charset="0"/>
              <a:buChar char="•"/>
            </a:pPr>
            <a:r>
              <a:rPr lang="en-US" sz="1800">
                <a:solidFill>
                  <a:schemeClr val="tx1"/>
                </a:solidFill>
                <a:latin typeface="Palatino Linotype" panose="02040502050505030304" pitchFamily="18" charset="0"/>
                <a:cs typeface="Times New Roman" panose="02020603050405020304" pitchFamily="18" charset="0"/>
              </a:rPr>
              <a:t>Project Snapshots.</a:t>
            </a:r>
          </a:p>
          <a:p>
            <a:pPr marL="285750" indent="-285750">
              <a:lnSpc>
                <a:spcPct val="150000"/>
              </a:lnSpc>
              <a:buFont typeface="Arial" panose="020B0604020202020204" pitchFamily="34" charset="0"/>
              <a:buChar char="•"/>
            </a:pPr>
            <a:r>
              <a:rPr lang="en-US" sz="1800">
                <a:solidFill>
                  <a:schemeClr val="tx1"/>
                </a:solidFill>
                <a:latin typeface="Palatino Linotype" panose="02040502050505030304" pitchFamily="18" charset="0"/>
                <a:cs typeface="Times New Roman" panose="02020603050405020304" pitchFamily="18" charset="0"/>
              </a:rPr>
              <a:t>Future scope</a:t>
            </a:r>
          </a:p>
          <a:p>
            <a:pPr marL="285750" indent="-285750">
              <a:lnSpc>
                <a:spcPct val="150000"/>
              </a:lnSpc>
              <a:buFont typeface="Arial" panose="020B0604020202020204" pitchFamily="34" charset="0"/>
              <a:buChar char="•"/>
            </a:pPr>
            <a:r>
              <a:rPr lang="en-US" sz="1800">
                <a:solidFill>
                  <a:schemeClr val="tx1"/>
                </a:solidFill>
                <a:latin typeface="Palatino Linotype" panose="02040502050505030304" pitchFamily="18" charset="0"/>
                <a:cs typeface="Times New Roman" panose="02020603050405020304" pitchFamily="18" charset="0"/>
              </a:rPr>
              <a:t>Conclusion</a:t>
            </a:r>
          </a:p>
          <a:p>
            <a:pPr marL="285750" indent="-285750">
              <a:lnSpc>
                <a:spcPct val="150000"/>
              </a:lnSpc>
              <a:buFont typeface="Arial" panose="020B0604020202020204" pitchFamily="34" charset="0"/>
              <a:buChar char="•"/>
            </a:pPr>
            <a:r>
              <a:rPr lang="en-US" sz="1800">
                <a:solidFill>
                  <a:schemeClr val="tx1"/>
                </a:solidFill>
                <a:latin typeface="Palatino Linotype" panose="02040502050505030304" pitchFamily="18" charset="0"/>
                <a:cs typeface="Times New Roman" panose="02020603050405020304" pitchFamily="18" charset="0"/>
              </a:rPr>
              <a:t>Reference</a:t>
            </a:r>
            <a:endParaRPr lang="en-IN" sz="1800">
              <a:solidFill>
                <a:schemeClr val="tx1"/>
              </a:solidFill>
              <a:latin typeface="Palatino Linotype" panose="0204050205050503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8"/>
        <p:cNvGrpSpPr/>
        <p:nvPr/>
      </p:nvGrpSpPr>
      <p:grpSpPr>
        <a:xfrm>
          <a:off x="0" y="0"/>
          <a:ext cx="0" cy="0"/>
          <a:chOff x="0" y="0"/>
          <a:chExt cx="0" cy="0"/>
        </a:xfrm>
      </p:grpSpPr>
      <p:sp>
        <p:nvSpPr>
          <p:cNvPr id="6" name="TextBox 5">
            <a:extLst>
              <a:ext uri="{FF2B5EF4-FFF2-40B4-BE49-F238E27FC236}">
                <a16:creationId xmlns:a16="http://schemas.microsoft.com/office/drawing/2014/main" id="{21534E02-7D9A-4B6F-A391-A2F17C3B35EA}"/>
              </a:ext>
            </a:extLst>
          </p:cNvPr>
          <p:cNvSpPr txBox="1"/>
          <p:nvPr/>
        </p:nvSpPr>
        <p:spPr>
          <a:xfrm>
            <a:off x="326064" y="92147"/>
            <a:ext cx="5550196" cy="707886"/>
          </a:xfrm>
          <a:prstGeom prst="rect">
            <a:avLst/>
          </a:prstGeom>
          <a:noFill/>
        </p:spPr>
        <p:txBody>
          <a:bodyPr wrap="square" rtlCol="0">
            <a:spAutoFit/>
          </a:bodyPr>
          <a:lstStyle/>
          <a:p>
            <a:pPr marL="571500" indent="-571500">
              <a:buFont typeface="Wingdings" panose="05000000000000000000" pitchFamily="2" charset="2"/>
              <a:buChar char="v"/>
            </a:pPr>
            <a:r>
              <a:rPr lang="en-US" sz="4000">
                <a:latin typeface="Palatino Linotype" panose="02040502050505030304" pitchFamily="18" charset="0"/>
              </a:rPr>
              <a:t>References  </a:t>
            </a:r>
            <a:endParaRPr lang="en-IN" sz="4000">
              <a:latin typeface="Palatino Linotype" panose="02040502050505030304" pitchFamily="18" charset="0"/>
            </a:endParaRPr>
          </a:p>
        </p:txBody>
      </p:sp>
      <p:sp>
        <p:nvSpPr>
          <p:cNvPr id="8" name="TextBox 7">
            <a:extLst>
              <a:ext uri="{FF2B5EF4-FFF2-40B4-BE49-F238E27FC236}">
                <a16:creationId xmlns:a16="http://schemas.microsoft.com/office/drawing/2014/main" id="{F223BAC5-527C-2661-A833-46FBCD9FE466}"/>
              </a:ext>
            </a:extLst>
          </p:cNvPr>
          <p:cNvSpPr txBox="1"/>
          <p:nvPr/>
        </p:nvSpPr>
        <p:spPr>
          <a:xfrm>
            <a:off x="723014" y="1183758"/>
            <a:ext cx="7605823" cy="3276859"/>
          </a:xfrm>
          <a:prstGeom prst="rect">
            <a:avLst/>
          </a:prstGeom>
          <a:noFill/>
        </p:spPr>
        <p:txBody>
          <a:bodyPr wrap="square" rtlCol="0">
            <a:spAutoFit/>
          </a:bodyPr>
          <a:lstStyle/>
          <a:p>
            <a:pPr marL="342900" indent="-342900">
              <a:lnSpc>
                <a:spcPct val="150000"/>
              </a:lnSpc>
              <a:buFont typeface="+mj-lt"/>
              <a:buAutoNum type="arabicPeriod"/>
            </a:pPr>
            <a:r>
              <a:rPr lang="en-IN" sz="2000">
                <a:latin typeface="Palatino Linotype" panose="02040502050505030304" pitchFamily="18" charset="0"/>
              </a:rPr>
              <a:t>Java Swing GUI - </a:t>
            </a:r>
            <a:r>
              <a:rPr lang="en-IN" sz="2000">
                <a:latin typeface="Palatino Linotype" panose="02040502050505030304" pitchFamily="18" charset="0"/>
                <a:hlinkClick r:id="rId3"/>
              </a:rPr>
              <a:t>https://www.youtube.com/watch?v=Kmgo00avvEw&amp;t=12640s</a:t>
            </a:r>
            <a:endParaRPr lang="en-IN" sz="2000">
              <a:latin typeface="Palatino Linotype" panose="02040502050505030304" pitchFamily="18" charset="0"/>
            </a:endParaRPr>
          </a:p>
          <a:p>
            <a:pPr marL="342900" indent="-342900">
              <a:lnSpc>
                <a:spcPct val="150000"/>
              </a:lnSpc>
              <a:buFont typeface="+mj-lt"/>
              <a:buAutoNum type="arabicPeriod"/>
            </a:pPr>
            <a:r>
              <a:rPr lang="en-IN" sz="2000">
                <a:latin typeface="Palatino Linotype" panose="02040502050505030304" pitchFamily="18" charset="0"/>
              </a:rPr>
              <a:t>Java Database Connectivity - </a:t>
            </a:r>
            <a:r>
              <a:rPr lang="en-IN" sz="2000">
                <a:latin typeface="Palatino Linotype" panose="02040502050505030304" pitchFamily="18" charset="0"/>
                <a:hlinkClick r:id="rId4"/>
              </a:rPr>
              <a:t>https://www.youtube.com/watch?v=AHFBPxWebFQ</a:t>
            </a:r>
            <a:endParaRPr lang="en-IN" sz="2000">
              <a:latin typeface="Palatino Linotype" panose="02040502050505030304" pitchFamily="18" charset="0"/>
            </a:endParaRPr>
          </a:p>
          <a:p>
            <a:pPr marL="342900" indent="-342900">
              <a:lnSpc>
                <a:spcPct val="150000"/>
              </a:lnSpc>
              <a:buFont typeface="+mj-lt"/>
              <a:buAutoNum type="arabicPeriod"/>
            </a:pPr>
            <a:r>
              <a:rPr lang="en-IN" sz="2000">
                <a:latin typeface="Palatino Linotype" panose="02040502050505030304" pitchFamily="18" charset="0"/>
              </a:rPr>
              <a:t>StackOverflow – Resolving Doubts</a:t>
            </a:r>
          </a:p>
          <a:p>
            <a:pPr marL="342900" indent="-342900">
              <a:lnSpc>
                <a:spcPct val="150000"/>
              </a:lnSpc>
              <a:buFont typeface="+mj-lt"/>
              <a:buAutoNum type="arabicPeriod"/>
            </a:pPr>
            <a:r>
              <a:rPr lang="en-IN" sz="2000">
                <a:latin typeface="Palatino Linotype" panose="02040502050505030304" pitchFamily="18" charset="0"/>
              </a:rPr>
              <a:t>W3School.com</a:t>
            </a:r>
          </a:p>
          <a:p>
            <a:pPr marL="342900" indent="-342900">
              <a:lnSpc>
                <a:spcPct val="150000"/>
              </a:lnSpc>
              <a:buFont typeface="+mj-lt"/>
              <a:buAutoNum type="arabicPeriod"/>
            </a:pPr>
            <a:r>
              <a:rPr lang="en-IN" sz="2000">
                <a:latin typeface="Palatino Linotype" panose="02040502050505030304" pitchFamily="18" charset="0"/>
              </a:rPr>
              <a:t>GeeksForGeeks.com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3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21</a:t>
            </a:fld>
            <a:endParaRPr/>
          </a:p>
        </p:txBody>
      </p:sp>
      <p:grpSp>
        <p:nvGrpSpPr>
          <p:cNvPr id="2077" name="Google Shape;2077;p34"/>
          <p:cNvGrpSpPr/>
          <p:nvPr/>
        </p:nvGrpSpPr>
        <p:grpSpPr>
          <a:xfrm>
            <a:off x="5410301" y="719490"/>
            <a:ext cx="3356124" cy="3829046"/>
            <a:chOff x="2602525" y="317054"/>
            <a:chExt cx="4174283" cy="4762495"/>
          </a:xfrm>
        </p:grpSpPr>
        <p:sp>
          <p:nvSpPr>
            <p:cNvPr id="2078" name="Google Shape;2078;p34"/>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4"/>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4"/>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34"/>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34"/>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4"/>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4"/>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4"/>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34"/>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34"/>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34"/>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34"/>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34"/>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34"/>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34"/>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34"/>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34"/>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34"/>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34"/>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34"/>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34"/>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34"/>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34"/>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34"/>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34"/>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34"/>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34"/>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34"/>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34"/>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34"/>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34"/>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34"/>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34"/>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34"/>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34"/>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34"/>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34"/>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34"/>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34"/>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34"/>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8" name="Google Shape;2118;p34"/>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9" name="Google Shape;2119;p34"/>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0" name="Google Shape;2120;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2" name="Google Shape;2122;p34"/>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3" name="Google Shape;2123;p34"/>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4" name="Google Shape;2124;p34"/>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34"/>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6" name="Google Shape;2126;p34"/>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7" name="Google Shape;2127;p34"/>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8" name="Google Shape;2128;p34"/>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34"/>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34"/>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34"/>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2" name="Google Shape;2132;p34"/>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34"/>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34"/>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35" name="Google Shape;2135;p34"/>
            <p:cNvGrpSpPr/>
            <p:nvPr/>
          </p:nvGrpSpPr>
          <p:grpSpPr>
            <a:xfrm>
              <a:off x="2941619" y="3895613"/>
              <a:ext cx="483621" cy="510995"/>
              <a:chOff x="4345944" y="4626313"/>
              <a:chExt cx="483621" cy="510995"/>
            </a:xfrm>
          </p:grpSpPr>
          <p:grpSp>
            <p:nvGrpSpPr>
              <p:cNvPr id="2136" name="Google Shape;2136;p34"/>
              <p:cNvGrpSpPr/>
              <p:nvPr/>
            </p:nvGrpSpPr>
            <p:grpSpPr>
              <a:xfrm>
                <a:off x="4345944" y="4852987"/>
                <a:ext cx="474200" cy="284321"/>
                <a:chOff x="4345944" y="4852987"/>
                <a:chExt cx="474200" cy="284321"/>
              </a:xfrm>
            </p:grpSpPr>
            <p:sp>
              <p:nvSpPr>
                <p:cNvPr id="2137" name="Google Shape;2137;p34"/>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34"/>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34"/>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40" name="Google Shape;2140;p34"/>
                <p:cNvGrpSpPr/>
                <p:nvPr/>
              </p:nvGrpSpPr>
              <p:grpSpPr>
                <a:xfrm>
                  <a:off x="4457040" y="4985575"/>
                  <a:ext cx="133724" cy="77247"/>
                  <a:chOff x="4457040" y="4985575"/>
                  <a:chExt cx="133724" cy="77247"/>
                </a:xfrm>
              </p:grpSpPr>
              <p:sp>
                <p:nvSpPr>
                  <p:cNvPr id="2141" name="Google Shape;2141;p34"/>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4"/>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43" name="Google Shape;2143;p34"/>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34"/>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34"/>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34"/>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34"/>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34"/>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34"/>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34"/>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34"/>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34"/>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34"/>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34"/>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34"/>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34"/>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34"/>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34"/>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34"/>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34"/>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34"/>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34"/>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4"/>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4"/>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34"/>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34"/>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34"/>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34"/>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4"/>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4"/>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4"/>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4"/>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4"/>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4"/>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4"/>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34"/>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34"/>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34"/>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34"/>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34"/>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34"/>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34"/>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34"/>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34"/>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34"/>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34"/>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34"/>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8" name="Google Shape;2188;p34"/>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9" name="Google Shape;2189;p34"/>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0" name="Google Shape;2190;p34"/>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1" name="Google Shape;2191;p34"/>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34"/>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34"/>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34"/>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34"/>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34"/>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34"/>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34"/>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34"/>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0" name="Google Shape;2200;p34"/>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34"/>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34"/>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34"/>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34"/>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34"/>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6" name="Google Shape;2206;p34"/>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07" name="Google Shape;2207;p34"/>
              <p:cNvGrpSpPr/>
              <p:nvPr/>
            </p:nvGrpSpPr>
            <p:grpSpPr>
              <a:xfrm>
                <a:off x="4543079" y="4626313"/>
                <a:ext cx="286486" cy="386884"/>
                <a:chOff x="4543079" y="4626313"/>
                <a:chExt cx="286486" cy="386884"/>
              </a:xfrm>
            </p:grpSpPr>
            <p:grpSp>
              <p:nvGrpSpPr>
                <p:cNvPr id="2208" name="Google Shape;2208;p34"/>
                <p:cNvGrpSpPr/>
                <p:nvPr/>
              </p:nvGrpSpPr>
              <p:grpSpPr>
                <a:xfrm>
                  <a:off x="4543079" y="4626313"/>
                  <a:ext cx="286486" cy="386884"/>
                  <a:chOff x="4543079" y="4626313"/>
                  <a:chExt cx="286486" cy="386884"/>
                </a:xfrm>
              </p:grpSpPr>
              <p:sp>
                <p:nvSpPr>
                  <p:cNvPr id="2209" name="Google Shape;2209;p34"/>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0" name="Google Shape;2210;p34"/>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1" name="Google Shape;2211;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2" name="Google Shape;2212;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3" name="Google Shape;2213;p34"/>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14" name="Google Shape;2214;p34"/>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5" name="Google Shape;2215;p34"/>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34"/>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217" name="Google Shape;2217;p34"/>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34"/>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34"/>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34"/>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34"/>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34"/>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23" name="Google Shape;2223;p34"/>
          <p:cNvSpPr txBox="1">
            <a:spLocks noGrp="1"/>
          </p:cNvSpPr>
          <p:nvPr>
            <p:ph type="ctrTitle" idx="4294967295"/>
          </p:nvPr>
        </p:nvSpPr>
        <p:spPr>
          <a:xfrm>
            <a:off x="685800" y="1202438"/>
            <a:ext cx="43437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a:latin typeface="Palatino Linotype" panose="02040502050505030304" pitchFamily="18" charset="0"/>
              </a:rPr>
              <a:t>THANKS</a:t>
            </a:r>
            <a:r>
              <a:rPr lang="en" sz="7200"/>
              <a:t>!</a:t>
            </a:r>
            <a:endParaRPr sz="7200"/>
          </a:p>
        </p:txBody>
      </p:sp>
      <p:sp>
        <p:nvSpPr>
          <p:cNvPr id="2224" name="Google Shape;2224;p34"/>
          <p:cNvSpPr txBox="1">
            <a:spLocks noGrp="1"/>
          </p:cNvSpPr>
          <p:nvPr>
            <p:ph type="subTitle" idx="4294967295"/>
          </p:nvPr>
        </p:nvSpPr>
        <p:spPr>
          <a:xfrm>
            <a:off x="685800" y="2021059"/>
            <a:ext cx="4343700" cy="1920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3600" b="1">
                <a:solidFill>
                  <a:schemeClr val="accent1"/>
                </a:solidFill>
                <a:latin typeface="Barlow"/>
                <a:ea typeface="Barlow"/>
                <a:cs typeface="Barlow"/>
                <a:sym typeface="Barlow"/>
              </a:rPr>
              <a:t>Any questions?</a:t>
            </a:r>
            <a:endParaRPr sz="3600" b="1">
              <a:solidFill>
                <a:schemeClr val="accent1"/>
              </a:solidFill>
              <a:latin typeface="Barlow"/>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 name="TextBox 2">
            <a:extLst>
              <a:ext uri="{FF2B5EF4-FFF2-40B4-BE49-F238E27FC236}">
                <a16:creationId xmlns:a16="http://schemas.microsoft.com/office/drawing/2014/main" id="{B0C90911-CDDB-A6BB-1FF1-88AE3E54CE4C}"/>
              </a:ext>
            </a:extLst>
          </p:cNvPr>
          <p:cNvSpPr txBox="1"/>
          <p:nvPr/>
        </p:nvSpPr>
        <p:spPr>
          <a:xfrm>
            <a:off x="581244" y="399326"/>
            <a:ext cx="7655443" cy="3173241"/>
          </a:xfrm>
          <a:prstGeom prst="rect">
            <a:avLst/>
          </a:prstGeom>
          <a:noFill/>
        </p:spPr>
        <p:txBody>
          <a:bodyPr wrap="square">
            <a:spAutoFit/>
          </a:bodyPr>
          <a:lstStyle/>
          <a:p>
            <a:pPr marL="342900" indent="-342900" algn="just">
              <a:lnSpc>
                <a:spcPct val="150000"/>
              </a:lnSpc>
              <a:buAutoNum type="arabicPeriod"/>
            </a:pPr>
            <a:r>
              <a:rPr lang="en-US" sz="1500">
                <a:latin typeface="Palatino Linotype" panose="02040502050505030304" pitchFamily="18" charset="0"/>
                <a:cs typeface="Times New Roman" panose="02020603050405020304" pitchFamily="18" charset="0"/>
              </a:rPr>
              <a:t>This is a simple game developed in java with Source Code.  Front-end interface is designed using java . In our free its very efficient to play such a game .</a:t>
            </a:r>
            <a:endParaRPr lang="en-US" sz="1500">
              <a:latin typeface="Palatino Linotype" panose="02040502050505030304" pitchFamily="18" charset="0"/>
              <a:ea typeface="+mn-lt"/>
              <a:cs typeface="Times New Roman" panose="02020603050405020304" pitchFamily="18" charset="0"/>
            </a:endParaRPr>
          </a:p>
          <a:p>
            <a:pPr marL="800100" lvl="1" indent="-342900" algn="just">
              <a:lnSpc>
                <a:spcPct val="150000"/>
              </a:lnSpc>
              <a:buFont typeface="Arial" panose="020B0604020202020204" pitchFamily="34" charset="0"/>
              <a:buChar char="•"/>
            </a:pPr>
            <a:r>
              <a:rPr lang="en-US" sz="1500">
                <a:latin typeface="Palatino Linotype" panose="02040502050505030304" pitchFamily="18" charset="0"/>
                <a:cs typeface="Times New Roman" panose="02020603050405020304" pitchFamily="18" charset="0"/>
              </a:rPr>
              <a:t>This is a two-player game in which players need to touch the ball with the paddle if the ball will not touch the paddle then the other player will get numbers and vice versa.</a:t>
            </a:r>
            <a:endParaRPr lang="en-US" sz="1500">
              <a:latin typeface="Palatino Linotype" panose="02040502050505030304" pitchFamily="18" charset="0"/>
              <a:ea typeface="+mn-lt"/>
              <a:cs typeface="Times New Roman" panose="02020603050405020304" pitchFamily="18" charset="0"/>
            </a:endParaRPr>
          </a:p>
          <a:p>
            <a:pPr marL="342900" indent="-342900" algn="just">
              <a:lnSpc>
                <a:spcPct val="150000"/>
              </a:lnSpc>
              <a:buAutoNum type="arabicPeriod"/>
            </a:pPr>
            <a:r>
              <a:rPr lang="en-US" sz="1500">
                <a:latin typeface="Palatino Linotype" panose="02040502050505030304" pitchFamily="18" charset="0"/>
                <a:cs typeface="Times New Roman" panose="02020603050405020304" pitchFamily="18" charset="0"/>
              </a:rPr>
              <a:t>Before playing this game User or player must login with username and password.</a:t>
            </a:r>
          </a:p>
          <a:p>
            <a:pPr marL="342900" indent="-342900" algn="just">
              <a:lnSpc>
                <a:spcPct val="150000"/>
              </a:lnSpc>
              <a:buAutoNum type="arabicPeriod"/>
            </a:pPr>
            <a:r>
              <a:rPr lang="en-US" sz="1500">
                <a:latin typeface="Palatino Linotype" panose="02040502050505030304" pitchFamily="18" charset="0"/>
                <a:cs typeface="Times New Roman" panose="02020603050405020304" pitchFamily="18" charset="0"/>
              </a:rPr>
              <a:t>For to become authorized user or player, Register with your Information and Login again.</a:t>
            </a:r>
          </a:p>
          <a:p>
            <a:pPr marL="342900" indent="-342900" algn="just">
              <a:lnSpc>
                <a:spcPct val="150000"/>
              </a:lnSpc>
              <a:buAutoNum type="arabicPeriod"/>
            </a:pPr>
            <a:r>
              <a:rPr lang="en-US" sz="1500">
                <a:latin typeface="Palatino Linotype" panose="02040502050505030304" pitchFamily="18" charset="0"/>
                <a:cs typeface="Times New Roman" panose="02020603050405020304" pitchFamily="18" charset="0"/>
              </a:rPr>
              <a:t>Two players should log in into the game to play.</a:t>
            </a:r>
          </a:p>
        </p:txBody>
      </p:sp>
      <p:sp>
        <p:nvSpPr>
          <p:cNvPr id="2" name="Flowchart: Document 1">
            <a:extLst>
              <a:ext uri="{FF2B5EF4-FFF2-40B4-BE49-F238E27FC236}">
                <a16:creationId xmlns:a16="http://schemas.microsoft.com/office/drawing/2014/main" id="{5D6814B4-B1D8-D735-CBAE-10F142994A24}"/>
              </a:ext>
            </a:extLst>
          </p:cNvPr>
          <p:cNvSpPr/>
          <p:nvPr/>
        </p:nvSpPr>
        <p:spPr>
          <a:xfrm rot="10800000">
            <a:off x="3694177" y="3869022"/>
            <a:ext cx="5449823" cy="1274478"/>
          </a:xfrm>
          <a:prstGeom prst="flowChartDocumen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40B7A2CD-A2F4-4A17-3511-BA4EEE7F50FF}"/>
              </a:ext>
            </a:extLst>
          </p:cNvPr>
          <p:cNvSpPr txBox="1"/>
          <p:nvPr/>
        </p:nvSpPr>
        <p:spPr>
          <a:xfrm>
            <a:off x="4639905" y="4193996"/>
            <a:ext cx="3983668" cy="830997"/>
          </a:xfrm>
          <a:prstGeom prst="rect">
            <a:avLst/>
          </a:prstGeom>
          <a:noFill/>
        </p:spPr>
        <p:txBody>
          <a:bodyPr wrap="square" rtlCol="0">
            <a:spAutoFit/>
          </a:bodyPr>
          <a:lstStyle/>
          <a:p>
            <a:r>
              <a:rPr lang="en-US" sz="4800" b="1">
                <a:solidFill>
                  <a:schemeClr val="bg1">
                    <a:lumMod val="95000"/>
                  </a:schemeClr>
                </a:solidFill>
                <a:latin typeface="Palatino Linotype" panose="02040502050505030304" pitchFamily="18" charset="0"/>
                <a:cs typeface="Times New Roman" panose="02020603050405020304" pitchFamily="18" charset="0"/>
              </a:rPr>
              <a:t>Introduction</a:t>
            </a:r>
            <a:endParaRPr lang="en-IN" sz="1800">
              <a:solidFill>
                <a:schemeClr val="bg1">
                  <a:lumMod val="9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83AB5E-66CA-6769-34AB-207EF86EA2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5" name="Oval 4">
            <a:extLst>
              <a:ext uri="{FF2B5EF4-FFF2-40B4-BE49-F238E27FC236}">
                <a16:creationId xmlns:a16="http://schemas.microsoft.com/office/drawing/2014/main" id="{5D46BB52-4454-F6D9-734B-468E38A508A1}"/>
              </a:ext>
            </a:extLst>
          </p:cNvPr>
          <p:cNvSpPr/>
          <p:nvPr/>
        </p:nvSpPr>
        <p:spPr>
          <a:xfrm>
            <a:off x="4940595" y="-396949"/>
            <a:ext cx="6003852" cy="569196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1FFBEFC1-6BF9-E52D-91DA-D596DC040704}"/>
              </a:ext>
            </a:extLst>
          </p:cNvPr>
          <p:cNvSpPr txBox="1"/>
          <p:nvPr/>
        </p:nvSpPr>
        <p:spPr>
          <a:xfrm>
            <a:off x="5918790" y="925538"/>
            <a:ext cx="3048000" cy="3046988"/>
          </a:xfrm>
          <a:prstGeom prst="rect">
            <a:avLst/>
          </a:prstGeom>
          <a:noFill/>
        </p:spPr>
        <p:txBody>
          <a:bodyPr wrap="square" rtlCol="0">
            <a:spAutoFit/>
          </a:bodyPr>
          <a:lstStyle/>
          <a:p>
            <a:r>
              <a:rPr lang="en-US" sz="4800" b="1">
                <a:solidFill>
                  <a:schemeClr val="tx2">
                    <a:lumMod val="10000"/>
                  </a:schemeClr>
                </a:solidFill>
                <a:latin typeface="Palatino Linotype" panose="02040502050505030304" pitchFamily="18" charset="0"/>
              </a:rPr>
              <a:t>Aim and Objective of the Project</a:t>
            </a:r>
            <a:endParaRPr lang="en-IN" sz="4800" b="1">
              <a:solidFill>
                <a:schemeClr val="tx2">
                  <a:lumMod val="10000"/>
                </a:schemeClr>
              </a:solidFill>
              <a:latin typeface="Palatino Linotype" panose="02040502050505030304" pitchFamily="18" charset="0"/>
            </a:endParaRPr>
          </a:p>
        </p:txBody>
      </p:sp>
      <p:sp>
        <p:nvSpPr>
          <p:cNvPr id="7" name="TextBox 6">
            <a:extLst>
              <a:ext uri="{FF2B5EF4-FFF2-40B4-BE49-F238E27FC236}">
                <a16:creationId xmlns:a16="http://schemas.microsoft.com/office/drawing/2014/main" id="{CD4C7405-E65C-3DC8-0E5A-39A02FB527AA}"/>
              </a:ext>
            </a:extLst>
          </p:cNvPr>
          <p:cNvSpPr txBox="1"/>
          <p:nvPr/>
        </p:nvSpPr>
        <p:spPr>
          <a:xfrm>
            <a:off x="396949" y="695529"/>
            <a:ext cx="4175051" cy="3629327"/>
          </a:xfrm>
          <a:prstGeom prst="rect">
            <a:avLst/>
          </a:prstGeom>
          <a:noFill/>
        </p:spPr>
        <p:txBody>
          <a:bodyPr wrap="square" rtlCol="0">
            <a:spAutoFit/>
          </a:bodyPr>
          <a:lstStyle/>
          <a:p>
            <a:pPr marL="342900" indent="-342900">
              <a:lnSpc>
                <a:spcPct val="150000"/>
              </a:lnSpc>
              <a:buFont typeface="+mj-lt"/>
              <a:buAutoNum type="arabicPeriod"/>
            </a:pPr>
            <a:r>
              <a:rPr lang="en-US" sz="2200">
                <a:latin typeface="Palatino Linotype" panose="02040502050505030304" pitchFamily="18" charset="0"/>
                <a:cs typeface="Times New Roman" panose="02020603050405020304" pitchFamily="18" charset="0"/>
              </a:rPr>
              <a:t>To create user friendly game with authorized users.</a:t>
            </a:r>
          </a:p>
          <a:p>
            <a:pPr marL="342900" indent="-342900">
              <a:lnSpc>
                <a:spcPct val="150000"/>
              </a:lnSpc>
              <a:buFont typeface="+mj-lt"/>
              <a:buAutoNum type="arabicPeriod"/>
            </a:pPr>
            <a:r>
              <a:rPr lang="en-US" sz="2200">
                <a:latin typeface="Palatino Linotype" panose="02040502050505030304" pitchFamily="18" charset="0"/>
                <a:cs typeface="Times New Roman" panose="02020603050405020304" pitchFamily="18" charset="0"/>
              </a:rPr>
              <a:t>To create simple User login and register system for players.</a:t>
            </a:r>
          </a:p>
          <a:p>
            <a:pPr marL="342900" indent="-342900">
              <a:lnSpc>
                <a:spcPct val="150000"/>
              </a:lnSpc>
              <a:buFont typeface="+mj-lt"/>
              <a:buAutoNum type="arabicPeriod"/>
            </a:pPr>
            <a:r>
              <a:rPr lang="en-US" sz="2200">
                <a:latin typeface="Palatino Linotype" panose="02040502050505030304" pitchFamily="18" charset="0"/>
                <a:cs typeface="Times New Roman" panose="02020603050405020304" pitchFamily="18" charset="0"/>
              </a:rPr>
              <a:t>To store the history of game along with winner and score</a:t>
            </a:r>
            <a:r>
              <a:rPr lang="en-US" sz="2400">
                <a:latin typeface="Times New Roman" panose="02020603050405020304" pitchFamily="18" charset="0"/>
                <a:cs typeface="Times New Roman" panose="02020603050405020304" pitchFamily="18" charset="0"/>
              </a:rPr>
              <a:t>.</a:t>
            </a:r>
            <a:endParaRPr lang="en-I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4435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6" name="TextBox 5">
            <a:extLst>
              <a:ext uri="{FF2B5EF4-FFF2-40B4-BE49-F238E27FC236}">
                <a16:creationId xmlns:a16="http://schemas.microsoft.com/office/drawing/2014/main" id="{54EEA610-C2F9-A99C-62A7-DBCE712D2707}"/>
              </a:ext>
            </a:extLst>
          </p:cNvPr>
          <p:cNvSpPr txBox="1"/>
          <p:nvPr/>
        </p:nvSpPr>
        <p:spPr>
          <a:xfrm>
            <a:off x="283535" y="137763"/>
            <a:ext cx="5628167" cy="461665"/>
          </a:xfrm>
          <a:prstGeom prst="rect">
            <a:avLst/>
          </a:prstGeom>
          <a:noFill/>
        </p:spPr>
        <p:txBody>
          <a:bodyPr wrap="square" rtlCol="0">
            <a:spAutoFit/>
          </a:bodyPr>
          <a:lstStyle/>
          <a:p>
            <a:pPr marL="342900" indent="-342900">
              <a:buFont typeface="Wingdings" panose="05000000000000000000" pitchFamily="2" charset="2"/>
              <a:buChar char="v"/>
            </a:pPr>
            <a:r>
              <a:rPr lang="en-US" sz="2400" b="1">
                <a:latin typeface="Times New Roman" panose="02020603050405020304" pitchFamily="18" charset="0"/>
                <a:cs typeface="Times New Roman" panose="02020603050405020304" pitchFamily="18" charset="0"/>
              </a:rPr>
              <a:t>Scope of the Project :-</a:t>
            </a:r>
            <a:endParaRPr lang="en-IN" sz="2400" b="1">
              <a:latin typeface="Times New Roman" panose="02020603050405020304" pitchFamily="18" charset="0"/>
              <a:cs typeface="Times New Roman" panose="02020603050405020304" pitchFamily="18" charset="0"/>
            </a:endParaRPr>
          </a:p>
        </p:txBody>
      </p:sp>
      <p:sp>
        <p:nvSpPr>
          <p:cNvPr id="2" name="Freeform: Shape 1">
            <a:extLst>
              <a:ext uri="{FF2B5EF4-FFF2-40B4-BE49-F238E27FC236}">
                <a16:creationId xmlns:a16="http://schemas.microsoft.com/office/drawing/2014/main" id="{86A50999-676F-6F8C-E864-56F0C6708C1F}"/>
              </a:ext>
            </a:extLst>
          </p:cNvPr>
          <p:cNvSpPr/>
          <p:nvPr/>
        </p:nvSpPr>
        <p:spPr>
          <a:xfrm>
            <a:off x="1061644" y="-122575"/>
            <a:ext cx="8395558" cy="5388649"/>
          </a:xfrm>
          <a:custGeom>
            <a:avLst/>
            <a:gdLst>
              <a:gd name="connsiteX0" fmla="*/ 6076347 w 8395558"/>
              <a:gd name="connsiteY0" fmla="*/ 126242 h 5388649"/>
              <a:gd name="connsiteX1" fmla="*/ 4828793 w 8395558"/>
              <a:gd name="connsiteY1" fmla="*/ 1480121 h 5388649"/>
              <a:gd name="connsiteX2" fmla="*/ 2766077 w 8395558"/>
              <a:gd name="connsiteY2" fmla="*/ 2770205 h 5388649"/>
              <a:gd name="connsiteX3" fmla="*/ 2057240 w 8395558"/>
              <a:gd name="connsiteY3" fmla="*/ 4102819 h 5388649"/>
              <a:gd name="connsiteX4" fmla="*/ 760068 w 8395558"/>
              <a:gd name="connsiteY4" fmla="*/ 4974689 h 5388649"/>
              <a:gd name="connsiteX5" fmla="*/ 178821 w 8395558"/>
              <a:gd name="connsiteY5" fmla="*/ 5286577 h 5388649"/>
              <a:gd name="connsiteX6" fmla="*/ 3964012 w 8395558"/>
              <a:gd name="connsiteY6" fmla="*/ 5314931 h 5388649"/>
              <a:gd name="connsiteX7" fmla="*/ 8054003 w 8395558"/>
              <a:gd name="connsiteY7" fmla="*/ 5300754 h 5388649"/>
              <a:gd name="connsiteX8" fmla="*/ 8174505 w 8395558"/>
              <a:gd name="connsiteY8" fmla="*/ 4187880 h 5388649"/>
              <a:gd name="connsiteX9" fmla="*/ 8167416 w 8395558"/>
              <a:gd name="connsiteY9" fmla="*/ 792549 h 5388649"/>
              <a:gd name="connsiteX10" fmla="*/ 8174505 w 8395558"/>
              <a:gd name="connsiteY10" fmla="*/ 69535 h 5388649"/>
              <a:gd name="connsiteX11" fmla="*/ 6097612 w 8395558"/>
              <a:gd name="connsiteY11" fmla="*/ 55359 h 5388649"/>
              <a:gd name="connsiteX12" fmla="*/ 6076347 w 8395558"/>
              <a:gd name="connsiteY12" fmla="*/ 126242 h 538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95558" h="5388649">
                <a:moveTo>
                  <a:pt x="6076347" y="126242"/>
                </a:moveTo>
                <a:cubicBezTo>
                  <a:pt x="5864877" y="363702"/>
                  <a:pt x="5380505" y="1039461"/>
                  <a:pt x="4828793" y="1480121"/>
                </a:cubicBezTo>
                <a:cubicBezTo>
                  <a:pt x="4277081" y="1920781"/>
                  <a:pt x="3228002" y="2333089"/>
                  <a:pt x="2766077" y="2770205"/>
                </a:cubicBezTo>
                <a:cubicBezTo>
                  <a:pt x="2304152" y="3207321"/>
                  <a:pt x="2391575" y="3735405"/>
                  <a:pt x="2057240" y="4102819"/>
                </a:cubicBezTo>
                <a:cubicBezTo>
                  <a:pt x="1722905" y="4470233"/>
                  <a:pt x="1073138" y="4777396"/>
                  <a:pt x="760068" y="4974689"/>
                </a:cubicBezTo>
                <a:cubicBezTo>
                  <a:pt x="446998" y="5171982"/>
                  <a:pt x="-355170" y="5229870"/>
                  <a:pt x="178821" y="5286577"/>
                </a:cubicBezTo>
                <a:cubicBezTo>
                  <a:pt x="712812" y="5343284"/>
                  <a:pt x="3964012" y="5314931"/>
                  <a:pt x="3964012" y="5314931"/>
                </a:cubicBezTo>
                <a:cubicBezTo>
                  <a:pt x="5276542" y="5317294"/>
                  <a:pt x="7352254" y="5488596"/>
                  <a:pt x="8054003" y="5300754"/>
                </a:cubicBezTo>
                <a:cubicBezTo>
                  <a:pt x="8755752" y="5112912"/>
                  <a:pt x="8155603" y="4939247"/>
                  <a:pt x="8174505" y="4187880"/>
                </a:cubicBezTo>
                <a:cubicBezTo>
                  <a:pt x="8193407" y="3436513"/>
                  <a:pt x="8167416" y="1478940"/>
                  <a:pt x="8167416" y="792549"/>
                </a:cubicBezTo>
                <a:cubicBezTo>
                  <a:pt x="8167416" y="106158"/>
                  <a:pt x="8519472" y="192400"/>
                  <a:pt x="8174505" y="69535"/>
                </a:cubicBezTo>
                <a:cubicBezTo>
                  <a:pt x="7829538" y="-53330"/>
                  <a:pt x="6448486" y="50633"/>
                  <a:pt x="6097612" y="55359"/>
                </a:cubicBezTo>
                <a:cubicBezTo>
                  <a:pt x="5746738" y="60085"/>
                  <a:pt x="6287817" y="-111218"/>
                  <a:pt x="6076347" y="126242"/>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EBCE927-62C6-6E96-6DEB-C686AC925930}"/>
              </a:ext>
            </a:extLst>
          </p:cNvPr>
          <p:cNvSpPr txBox="1"/>
          <p:nvPr/>
        </p:nvSpPr>
        <p:spPr>
          <a:xfrm>
            <a:off x="645042" y="633389"/>
            <a:ext cx="8038214" cy="4647426"/>
          </a:xfrm>
          <a:prstGeom prst="rect">
            <a:avLst/>
          </a:prstGeom>
          <a:noFill/>
        </p:spPr>
        <p:txBody>
          <a:bodyPr wrap="square" rtlCol="0">
            <a:spAutoFit/>
          </a:bodyPr>
          <a:lstStyle/>
          <a:p>
            <a:pPr indent="-228600" algn="just" defTabSz="914400">
              <a:lnSpc>
                <a:spcPct val="150000"/>
              </a:lnSpc>
              <a:spcAft>
                <a:spcPts val="600"/>
              </a:spcAft>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Pong is a 2D video game inspired from the sport table tennis Features a very basic graphical user interface </a:t>
            </a:r>
          </a:p>
          <a:p>
            <a:pPr indent="-228600" algn="just" defTabSz="914400">
              <a:lnSpc>
                <a:spcPct val="150000"/>
              </a:lnSpc>
              <a:spcAft>
                <a:spcPts val="600"/>
              </a:spcAft>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A ball is passed between two paddles controlled by the two players .​</a:t>
            </a:r>
          </a:p>
          <a:p>
            <a:pPr indent="-228600" algn="just" defTabSz="914400">
              <a:lnSpc>
                <a:spcPct val="150000"/>
              </a:lnSpc>
              <a:spcAft>
                <a:spcPts val="600"/>
              </a:spcAft>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A player can invoke only two actions move the paddle upwards move the paddle downwards .​</a:t>
            </a:r>
          </a:p>
          <a:p>
            <a:pPr indent="-228600" algn="just" defTabSz="914400">
              <a:lnSpc>
                <a:spcPct val="150000"/>
              </a:lnSpc>
              <a:spcAft>
                <a:spcPts val="600"/>
              </a:spcAft>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While entering into game 2 players should log in and need to enter the score To win.</a:t>
            </a:r>
          </a:p>
          <a:p>
            <a:pPr indent="-228600" algn="just" defTabSz="914400">
              <a:lnSpc>
                <a:spcPct val="150000"/>
              </a:lnSpc>
              <a:spcAft>
                <a:spcPts val="600"/>
              </a:spcAft>
              <a:buFont typeface="Arial" panose="020B0604020202020204" pitchFamily="34" charset="0"/>
              <a:buChar char="•"/>
            </a:pPr>
            <a:r>
              <a:rPr lang="en-US" sz="1800">
                <a:latin typeface="Times New Roman" panose="02020603050405020304" pitchFamily="18" charset="0"/>
                <a:cs typeface="Times New Roman" panose="02020603050405020304" pitchFamily="18" charset="0"/>
              </a:rPr>
              <a:t>After completion of game, System will store the history. And any user is able to to see past history. </a:t>
            </a:r>
          </a:p>
          <a:p>
            <a:endParaRPr lang="en-IN"/>
          </a:p>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43EF8B-9031-C9DF-8649-6278970496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4" name="Picture 3">
            <a:extLst>
              <a:ext uri="{FF2B5EF4-FFF2-40B4-BE49-F238E27FC236}">
                <a16:creationId xmlns:a16="http://schemas.microsoft.com/office/drawing/2014/main" id="{FFDCB182-FDB4-57DC-E64F-2D352675FEBF}"/>
              </a:ext>
            </a:extLst>
          </p:cNvPr>
          <p:cNvPicPr>
            <a:picLocks noChangeAspect="1"/>
          </p:cNvPicPr>
          <p:nvPr/>
        </p:nvPicPr>
        <p:blipFill>
          <a:blip r:embed="rId2"/>
          <a:stretch>
            <a:fillRect/>
          </a:stretch>
        </p:blipFill>
        <p:spPr>
          <a:xfrm>
            <a:off x="0" y="14944"/>
            <a:ext cx="6228889" cy="5143500"/>
          </a:xfrm>
          <a:prstGeom prst="rect">
            <a:avLst/>
          </a:prstGeom>
        </p:spPr>
      </p:pic>
      <p:sp>
        <p:nvSpPr>
          <p:cNvPr id="5" name="Rectangle 4">
            <a:extLst>
              <a:ext uri="{FF2B5EF4-FFF2-40B4-BE49-F238E27FC236}">
                <a16:creationId xmlns:a16="http://schemas.microsoft.com/office/drawing/2014/main" id="{4A31ED54-5026-37B0-C392-860E11D0629A}"/>
              </a:ext>
            </a:extLst>
          </p:cNvPr>
          <p:cNvSpPr/>
          <p:nvPr/>
        </p:nvSpPr>
        <p:spPr>
          <a:xfrm>
            <a:off x="6228889" y="14944"/>
            <a:ext cx="2915111" cy="512855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A43B21F7-EDE3-6380-D253-DAB8F7AAB4A0}"/>
              </a:ext>
            </a:extLst>
          </p:cNvPr>
          <p:cNvSpPr txBox="1"/>
          <p:nvPr/>
        </p:nvSpPr>
        <p:spPr>
          <a:xfrm>
            <a:off x="6603730" y="956930"/>
            <a:ext cx="2502195" cy="3477875"/>
          </a:xfrm>
          <a:prstGeom prst="rect">
            <a:avLst/>
          </a:prstGeom>
          <a:noFill/>
        </p:spPr>
        <p:txBody>
          <a:bodyPr wrap="square" rtlCol="0">
            <a:spAutoFit/>
          </a:bodyPr>
          <a:lstStyle/>
          <a:p>
            <a:r>
              <a:rPr lang="en-US" sz="4400" i="1">
                <a:latin typeface="Palatino Linotype" panose="02040502050505030304" pitchFamily="18" charset="0"/>
              </a:rPr>
              <a:t>Let’s have look on </a:t>
            </a:r>
            <a:r>
              <a:rPr lang="en-US" sz="4400" b="1">
                <a:solidFill>
                  <a:schemeClr val="bg1"/>
                </a:solidFill>
                <a:latin typeface="Palatino Linotype" panose="02040502050505030304" pitchFamily="18" charset="0"/>
              </a:rPr>
              <a:t>Flow Diagram...</a:t>
            </a:r>
            <a:endParaRPr lang="en-IN" sz="440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007987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6" name="Picture 4" descr="Diagram, schematic&#10;&#10;Description automatically generated">
            <a:extLst>
              <a:ext uri="{FF2B5EF4-FFF2-40B4-BE49-F238E27FC236}">
                <a16:creationId xmlns:a16="http://schemas.microsoft.com/office/drawing/2014/main" id="{27273BE0-1672-DA20-98EC-3611005EF948}"/>
              </a:ext>
            </a:extLst>
          </p:cNvPr>
          <p:cNvPicPr>
            <a:picLocks noChangeAspect="1"/>
          </p:cNvPicPr>
          <p:nvPr/>
        </p:nvPicPr>
        <p:blipFill rotWithShape="1">
          <a:blip r:embed="rId3"/>
          <a:srcRect l="976" t="1859" r="1161" b="1859"/>
          <a:stretch/>
        </p:blipFill>
        <p:spPr>
          <a:xfrm>
            <a:off x="0" y="0"/>
            <a:ext cx="9144000" cy="5158911"/>
          </a:xfrm>
          <a:prstGeom prst="rect">
            <a:avLst/>
          </a:prstGeom>
          <a:noFill/>
          <a:ln>
            <a:noFill/>
          </a:ln>
        </p:spPr>
      </p:pic>
      <p:sp>
        <p:nvSpPr>
          <p:cNvPr id="3" name="TextBox 2">
            <a:extLst>
              <a:ext uri="{FF2B5EF4-FFF2-40B4-BE49-F238E27FC236}">
                <a16:creationId xmlns:a16="http://schemas.microsoft.com/office/drawing/2014/main" id="{6C3AB331-60C6-2973-2E8A-D849601E2B17}"/>
              </a:ext>
            </a:extLst>
          </p:cNvPr>
          <p:cNvSpPr txBox="1"/>
          <p:nvPr/>
        </p:nvSpPr>
        <p:spPr>
          <a:xfrm>
            <a:off x="4274289" y="4424212"/>
            <a:ext cx="3019646" cy="584775"/>
          </a:xfrm>
          <a:prstGeom prst="rect">
            <a:avLst/>
          </a:prstGeom>
          <a:noFill/>
        </p:spPr>
        <p:txBody>
          <a:bodyPr wrap="square" rtlCol="0">
            <a:spAutoFit/>
          </a:bodyPr>
          <a:lstStyle/>
          <a:p>
            <a:r>
              <a:rPr lang="en-US" sz="3200" b="1">
                <a:solidFill>
                  <a:schemeClr val="tx2">
                    <a:lumMod val="50000"/>
                  </a:schemeClr>
                </a:solidFill>
                <a:latin typeface="Palatino Linotype" panose="02040502050505030304" pitchFamily="18" charset="0"/>
              </a:rPr>
              <a:t>Process Model</a:t>
            </a:r>
            <a:endParaRPr lang="en-IN" sz="3200" b="1">
              <a:solidFill>
                <a:schemeClr val="tx2">
                  <a:lumMod val="50000"/>
                </a:schemeClr>
              </a:solidFill>
              <a:latin typeface="Palatino Linotype" panose="0204050205050503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3" name="TextBox 2">
            <a:extLst>
              <a:ext uri="{FF2B5EF4-FFF2-40B4-BE49-F238E27FC236}">
                <a16:creationId xmlns:a16="http://schemas.microsoft.com/office/drawing/2014/main" id="{7FD94E90-EF75-B314-4A63-DC5C98E8D5F6}"/>
              </a:ext>
            </a:extLst>
          </p:cNvPr>
          <p:cNvSpPr txBox="1"/>
          <p:nvPr/>
        </p:nvSpPr>
        <p:spPr>
          <a:xfrm>
            <a:off x="127590" y="250149"/>
            <a:ext cx="5479311" cy="461665"/>
          </a:xfrm>
          <a:prstGeom prst="rect">
            <a:avLst/>
          </a:prstGeom>
          <a:noFill/>
        </p:spPr>
        <p:txBody>
          <a:bodyPr wrap="square">
            <a:spAutoFit/>
          </a:bodyPr>
          <a:lstStyle/>
          <a:p>
            <a:pPr marL="285750" indent="-285750">
              <a:buFont typeface="Wingdings" panose="05000000000000000000" pitchFamily="2" charset="2"/>
              <a:buChar char="v"/>
            </a:pPr>
            <a:r>
              <a:rPr lang="en-US" sz="2400" b="1">
                <a:solidFill>
                  <a:schemeClr val="tx1"/>
                </a:solidFill>
                <a:latin typeface="Times New Roman" panose="02020603050405020304" pitchFamily="18" charset="0"/>
                <a:cs typeface="Times New Roman" panose="02020603050405020304" pitchFamily="18" charset="0"/>
              </a:rPr>
              <a:t>Database Requirements of the system</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6E2F72B-68AD-96EC-1EF0-3D3BC93F72FB}"/>
              </a:ext>
            </a:extLst>
          </p:cNvPr>
          <p:cNvSpPr txBox="1"/>
          <p:nvPr/>
        </p:nvSpPr>
        <p:spPr>
          <a:xfrm>
            <a:off x="679040" y="1853042"/>
            <a:ext cx="5539666" cy="458074"/>
          </a:xfrm>
          <a:prstGeom prst="rect">
            <a:avLst/>
          </a:prstGeom>
          <a:noFill/>
        </p:spPr>
        <p:txBody>
          <a:bodyPr wrap="square" rtlCol="0">
            <a:spAutoFit/>
          </a:bodyPr>
          <a:lstStyle/>
          <a:p>
            <a:pPr marL="342900" lvl="0" indent="-342900">
              <a:lnSpc>
                <a:spcPct val="150000"/>
              </a:lnSpc>
              <a:spcAft>
                <a:spcPts val="800"/>
              </a:spcAft>
              <a:buFont typeface="Arial" panose="020B0604020202020204" pitchFamily="34" charset="0"/>
              <a:buChar char="●"/>
            </a:pPr>
            <a:r>
              <a:rPr lang="en-IN" sz="1800" u="none" strike="noStrike" dirty="0">
                <a:solidFill>
                  <a:schemeClr val="tx1"/>
                </a:solidFill>
                <a:effectLst/>
                <a:latin typeface="Times New Roman" panose="02020603050405020304" pitchFamily="18" charset="0"/>
                <a:ea typeface="Times New Roman" panose="02020603050405020304" pitchFamily="18" charset="0"/>
              </a:rPr>
              <a:t>Commands used for </a:t>
            </a:r>
            <a:r>
              <a:rPr lang="en-IN" sz="1800" u="none" strike="noStrike">
                <a:solidFill>
                  <a:schemeClr val="tx1"/>
                </a:solidFill>
                <a:effectLst/>
                <a:latin typeface="Times New Roman" panose="02020603050405020304" pitchFamily="18" charset="0"/>
                <a:ea typeface="Times New Roman" panose="02020603050405020304" pitchFamily="18" charset="0"/>
              </a:rPr>
              <a:t>queries :</a:t>
            </a:r>
          </a:p>
        </p:txBody>
      </p:sp>
      <p:sp>
        <p:nvSpPr>
          <p:cNvPr id="2" name="TextBox 1">
            <a:extLst>
              <a:ext uri="{FF2B5EF4-FFF2-40B4-BE49-F238E27FC236}">
                <a16:creationId xmlns:a16="http://schemas.microsoft.com/office/drawing/2014/main" id="{79DF8DCF-1CE6-25BA-EA72-ECF146019B59}"/>
              </a:ext>
            </a:extLst>
          </p:cNvPr>
          <p:cNvSpPr txBox="1"/>
          <p:nvPr/>
        </p:nvSpPr>
        <p:spPr>
          <a:xfrm>
            <a:off x="679040" y="773911"/>
            <a:ext cx="7430058" cy="960328"/>
          </a:xfrm>
          <a:prstGeom prst="rect">
            <a:avLst/>
          </a:prstGeom>
          <a:noFill/>
        </p:spPr>
        <p:txBody>
          <a:bodyPr wrap="square" rtlCol="0">
            <a:spAutoFit/>
          </a:bodyPr>
          <a:lstStyle/>
          <a:p>
            <a:pPr marL="342900" indent="-342900">
              <a:lnSpc>
                <a:spcPct val="150000"/>
              </a:lnSpc>
              <a:buFont typeface="+mj-lt"/>
              <a:buAutoNum type="arabicPeriod"/>
            </a:pPr>
            <a:r>
              <a:rPr lang="en-US" sz="2000">
                <a:latin typeface="Times New Roman" panose="02020603050405020304" pitchFamily="18" charset="0"/>
                <a:cs typeface="Times New Roman" panose="02020603050405020304" pitchFamily="18" charset="0"/>
              </a:rPr>
              <a:t>Xampp (Latest version).</a:t>
            </a:r>
          </a:p>
          <a:p>
            <a:pPr marL="342900" indent="-342900">
              <a:lnSpc>
                <a:spcPct val="150000"/>
              </a:lnSpc>
              <a:buFont typeface="+mj-lt"/>
              <a:buAutoNum type="arabicPeriod"/>
            </a:pPr>
            <a:r>
              <a:rPr lang="en-US" sz="2000">
                <a:latin typeface="Times New Roman" panose="02020603050405020304" pitchFamily="18" charset="0"/>
                <a:cs typeface="Times New Roman" panose="02020603050405020304" pitchFamily="18" charset="0"/>
              </a:rPr>
              <a:t>MySql connector JAR file – for databse connectivity</a:t>
            </a:r>
            <a:endParaRPr lang="en-IN">
              <a:latin typeface="Times New Roman" panose="02020603050405020304" pitchFamily="18" charset="0"/>
              <a:cs typeface="Times New Roman" panose="02020603050405020304" pitchFamily="18" charset="0"/>
            </a:endParaRPr>
          </a:p>
        </p:txBody>
      </p:sp>
      <p:grpSp>
        <p:nvGrpSpPr>
          <p:cNvPr id="9" name="Google Shape;1026;p23">
            <a:extLst>
              <a:ext uri="{FF2B5EF4-FFF2-40B4-BE49-F238E27FC236}">
                <a16:creationId xmlns:a16="http://schemas.microsoft.com/office/drawing/2014/main" id="{C61393FF-84FE-1C4F-83C9-7C7339826190}"/>
              </a:ext>
            </a:extLst>
          </p:cNvPr>
          <p:cNvGrpSpPr/>
          <p:nvPr/>
        </p:nvGrpSpPr>
        <p:grpSpPr>
          <a:xfrm>
            <a:off x="5158807" y="2378722"/>
            <a:ext cx="3451159" cy="2691019"/>
            <a:chOff x="1126863" y="2013875"/>
            <a:chExt cx="2014032" cy="1569600"/>
          </a:xfrm>
        </p:grpSpPr>
        <p:sp>
          <p:nvSpPr>
            <p:cNvPr id="10" name="Google Shape;1027;p23">
              <a:extLst>
                <a:ext uri="{FF2B5EF4-FFF2-40B4-BE49-F238E27FC236}">
                  <a16:creationId xmlns:a16="http://schemas.microsoft.com/office/drawing/2014/main" id="{3181EB2E-80D7-D157-EA54-1367D8A0BEE5}"/>
                </a:ext>
              </a:extLst>
            </p:cNvPr>
            <p:cNvSpPr/>
            <p:nvPr/>
          </p:nvSpPr>
          <p:spPr>
            <a:xfrm>
              <a:off x="1126863" y="2013875"/>
              <a:ext cx="1944600" cy="1569600"/>
            </a:xfrm>
            <a:prstGeom prst="round2DiagRect">
              <a:avLst>
                <a:gd name="adj1" fmla="val 0"/>
                <a:gd name="adj2" fmla="val 177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28;p23">
              <a:extLst>
                <a:ext uri="{FF2B5EF4-FFF2-40B4-BE49-F238E27FC236}">
                  <a16:creationId xmlns:a16="http://schemas.microsoft.com/office/drawing/2014/main" id="{E4DF0E04-5EB1-A431-857E-817C1B8F2F36}"/>
                </a:ext>
              </a:extLst>
            </p:cNvPr>
            <p:cNvSpPr txBox="1"/>
            <p:nvPr/>
          </p:nvSpPr>
          <p:spPr>
            <a:xfrm>
              <a:off x="1337855" y="2220280"/>
              <a:ext cx="1451700" cy="45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2400" b="1" u="none" strike="noStrike">
                  <a:solidFill>
                    <a:schemeClr val="accent5">
                      <a:lumMod val="60000"/>
                      <a:lumOff val="40000"/>
                    </a:schemeClr>
                  </a:solidFill>
                  <a:effectLst/>
                  <a:latin typeface="Times New Roman" panose="02020603050405020304" pitchFamily="18" charset="0"/>
                  <a:ea typeface="Times New Roman" panose="02020603050405020304" pitchFamily="18" charset="0"/>
                </a:rPr>
                <a:t>Data Definition Languge</a:t>
              </a:r>
              <a:endParaRPr sz="2400" b="1">
                <a:solidFill>
                  <a:schemeClr val="accent5">
                    <a:lumMod val="60000"/>
                    <a:lumOff val="40000"/>
                  </a:schemeClr>
                </a:solidFill>
                <a:latin typeface="Barlow"/>
                <a:ea typeface="Barlow"/>
                <a:cs typeface="Barlow"/>
                <a:sym typeface="Barlow"/>
              </a:endParaRPr>
            </a:p>
          </p:txBody>
        </p:sp>
        <p:sp>
          <p:nvSpPr>
            <p:cNvPr id="12" name="Google Shape;1029;p23">
              <a:extLst>
                <a:ext uri="{FF2B5EF4-FFF2-40B4-BE49-F238E27FC236}">
                  <a16:creationId xmlns:a16="http://schemas.microsoft.com/office/drawing/2014/main" id="{78A99099-F251-DDD7-0258-E3BE2DEB02E2}"/>
                </a:ext>
              </a:extLst>
            </p:cNvPr>
            <p:cNvSpPr txBox="1"/>
            <p:nvPr/>
          </p:nvSpPr>
          <p:spPr>
            <a:xfrm>
              <a:off x="1341455" y="2840256"/>
              <a:ext cx="1799440" cy="51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IN" sz="2400">
                  <a:solidFill>
                    <a:schemeClr val="bg1">
                      <a:lumMod val="95000"/>
                    </a:schemeClr>
                  </a:solidFill>
                  <a:latin typeface="Times New Roman" panose="02020603050405020304" pitchFamily="18" charset="0"/>
                  <a:ea typeface="Times New Roman" panose="02020603050405020304" pitchFamily="18" charset="0"/>
                </a:rPr>
                <a:t>A</a:t>
              </a:r>
              <a:r>
                <a:rPr lang="en-IN" sz="2400" u="none" strike="noStrike">
                  <a:solidFill>
                    <a:schemeClr val="bg1">
                      <a:lumMod val="95000"/>
                    </a:schemeClr>
                  </a:solidFill>
                  <a:effectLst/>
                  <a:latin typeface="Times New Roman" panose="02020603050405020304" pitchFamily="18" charset="0"/>
                  <a:ea typeface="Times New Roman" panose="02020603050405020304" pitchFamily="18" charset="0"/>
                </a:rPr>
                <a:t>lter           Truncate</a:t>
              </a:r>
            </a:p>
            <a:p>
              <a:pPr marL="0" lvl="0" indent="0" algn="l" rtl="0">
                <a:spcBef>
                  <a:spcPts val="0"/>
                </a:spcBef>
                <a:spcAft>
                  <a:spcPts val="1600"/>
                </a:spcAft>
                <a:buNone/>
              </a:pPr>
              <a:r>
                <a:rPr lang="en-IN" sz="2400" u="none" strike="noStrike">
                  <a:solidFill>
                    <a:schemeClr val="bg1">
                      <a:lumMod val="95000"/>
                    </a:schemeClr>
                  </a:solidFill>
                  <a:effectLst/>
                  <a:latin typeface="Times New Roman" panose="02020603050405020304" pitchFamily="18" charset="0"/>
                  <a:ea typeface="Times New Roman" panose="02020603050405020304" pitchFamily="18" charset="0"/>
                </a:rPr>
                <a:t>Rename       Create.</a:t>
              </a:r>
              <a:endParaRPr>
                <a:solidFill>
                  <a:schemeClr val="bg1">
                    <a:lumMod val="95000"/>
                  </a:schemeClr>
                </a:solidFill>
                <a:latin typeface="Barlow"/>
                <a:ea typeface="Barlow"/>
                <a:cs typeface="Barlow"/>
                <a:sym typeface="Barlow"/>
              </a:endParaRPr>
            </a:p>
          </p:txBody>
        </p:sp>
      </p:grpSp>
      <p:grpSp>
        <p:nvGrpSpPr>
          <p:cNvPr id="14" name="Google Shape;1026;p23">
            <a:extLst>
              <a:ext uri="{FF2B5EF4-FFF2-40B4-BE49-F238E27FC236}">
                <a16:creationId xmlns:a16="http://schemas.microsoft.com/office/drawing/2014/main" id="{14962A00-3BCF-E715-DF13-964E12968E99}"/>
              </a:ext>
            </a:extLst>
          </p:cNvPr>
          <p:cNvGrpSpPr/>
          <p:nvPr/>
        </p:nvGrpSpPr>
        <p:grpSpPr>
          <a:xfrm>
            <a:off x="851043" y="2378723"/>
            <a:ext cx="3570135" cy="2691019"/>
            <a:chOff x="1126863" y="2013875"/>
            <a:chExt cx="2083464" cy="1569600"/>
          </a:xfrm>
        </p:grpSpPr>
        <p:sp>
          <p:nvSpPr>
            <p:cNvPr id="15" name="Google Shape;1027;p23">
              <a:extLst>
                <a:ext uri="{FF2B5EF4-FFF2-40B4-BE49-F238E27FC236}">
                  <a16:creationId xmlns:a16="http://schemas.microsoft.com/office/drawing/2014/main" id="{F3DFDDB3-3D21-8AB4-7D57-2A12D09D7853}"/>
                </a:ext>
              </a:extLst>
            </p:cNvPr>
            <p:cNvSpPr/>
            <p:nvPr/>
          </p:nvSpPr>
          <p:spPr>
            <a:xfrm>
              <a:off x="1126863" y="2013875"/>
              <a:ext cx="1944600" cy="1569600"/>
            </a:xfrm>
            <a:prstGeom prst="round2DiagRect">
              <a:avLst>
                <a:gd name="adj1" fmla="val 0"/>
                <a:gd name="adj2" fmla="val 177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28;p23">
              <a:extLst>
                <a:ext uri="{FF2B5EF4-FFF2-40B4-BE49-F238E27FC236}">
                  <a16:creationId xmlns:a16="http://schemas.microsoft.com/office/drawing/2014/main" id="{28080E5F-6BF2-F51A-CFCA-7D598F9F24BF}"/>
                </a:ext>
              </a:extLst>
            </p:cNvPr>
            <p:cNvSpPr txBox="1"/>
            <p:nvPr/>
          </p:nvSpPr>
          <p:spPr>
            <a:xfrm>
              <a:off x="1293202" y="2220278"/>
              <a:ext cx="1637831" cy="45990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2400" b="1" u="none" strike="noStrike">
                  <a:solidFill>
                    <a:schemeClr val="accent5">
                      <a:lumMod val="60000"/>
                      <a:lumOff val="40000"/>
                    </a:schemeClr>
                  </a:solidFill>
                  <a:effectLst/>
                  <a:latin typeface="Times New Roman" panose="02020603050405020304" pitchFamily="18" charset="0"/>
                  <a:ea typeface="Times New Roman" panose="02020603050405020304" pitchFamily="18" charset="0"/>
                </a:rPr>
                <a:t>Data Manipulation Languge</a:t>
              </a:r>
              <a:endParaRPr sz="2400" b="1">
                <a:solidFill>
                  <a:schemeClr val="accent5">
                    <a:lumMod val="60000"/>
                    <a:lumOff val="40000"/>
                  </a:schemeClr>
                </a:solidFill>
                <a:latin typeface="Barlow"/>
                <a:ea typeface="Barlow"/>
                <a:cs typeface="Barlow"/>
                <a:sym typeface="Barlow"/>
              </a:endParaRPr>
            </a:p>
          </p:txBody>
        </p:sp>
        <p:sp>
          <p:nvSpPr>
            <p:cNvPr id="17" name="Google Shape;1029;p23">
              <a:extLst>
                <a:ext uri="{FF2B5EF4-FFF2-40B4-BE49-F238E27FC236}">
                  <a16:creationId xmlns:a16="http://schemas.microsoft.com/office/drawing/2014/main" id="{CF91B352-CCE2-4B05-03EC-EA5283D53A07}"/>
                </a:ext>
              </a:extLst>
            </p:cNvPr>
            <p:cNvSpPr txBox="1"/>
            <p:nvPr/>
          </p:nvSpPr>
          <p:spPr>
            <a:xfrm>
              <a:off x="1410887" y="2820026"/>
              <a:ext cx="1799440" cy="51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IN" sz="2400">
                  <a:solidFill>
                    <a:schemeClr val="bg1">
                      <a:lumMod val="95000"/>
                    </a:schemeClr>
                  </a:solidFill>
                  <a:effectLst/>
                  <a:latin typeface="Times New Roman" panose="02020603050405020304" pitchFamily="18" charset="0"/>
                  <a:ea typeface="Times New Roman" panose="02020603050405020304" pitchFamily="18" charset="0"/>
                </a:rPr>
                <a:t>Select         insert,</a:t>
              </a:r>
            </a:p>
            <a:p>
              <a:pPr marL="0" lvl="0" indent="0" algn="l" rtl="0">
                <a:spcBef>
                  <a:spcPts val="0"/>
                </a:spcBef>
                <a:spcAft>
                  <a:spcPts val="1600"/>
                </a:spcAft>
                <a:buNone/>
              </a:pPr>
              <a:r>
                <a:rPr lang="en-IN" sz="2400">
                  <a:solidFill>
                    <a:schemeClr val="bg1">
                      <a:lumMod val="95000"/>
                    </a:schemeClr>
                  </a:solidFill>
                  <a:effectLst/>
                  <a:latin typeface="Times New Roman" panose="02020603050405020304" pitchFamily="18" charset="0"/>
                  <a:ea typeface="Times New Roman" panose="02020603050405020304" pitchFamily="18" charset="0"/>
                </a:rPr>
                <a:t>          Delete</a:t>
              </a:r>
              <a:endParaRPr>
                <a:solidFill>
                  <a:schemeClr val="bg1">
                    <a:lumMod val="95000"/>
                  </a:schemeClr>
                </a:solidFill>
                <a:latin typeface="Barlow"/>
                <a:ea typeface="Barlow"/>
                <a:cs typeface="Barlow"/>
                <a:sym typeface="Barlow"/>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61CC48-7CA1-FC0A-131C-4FC87800D1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graphicFrame>
        <p:nvGraphicFramePr>
          <p:cNvPr id="3" name="Diagram 2">
            <a:extLst>
              <a:ext uri="{FF2B5EF4-FFF2-40B4-BE49-F238E27FC236}">
                <a16:creationId xmlns:a16="http://schemas.microsoft.com/office/drawing/2014/main" id="{F980916B-0538-0EE1-E24A-B00F2F1A2121}"/>
              </a:ext>
            </a:extLst>
          </p:cNvPr>
          <p:cNvGraphicFramePr/>
          <p:nvPr>
            <p:extLst>
              <p:ext uri="{D42A27DB-BD31-4B8C-83A1-F6EECF244321}">
                <p14:modId xmlns:p14="http://schemas.microsoft.com/office/powerpoint/2010/main" val="1431147553"/>
              </p:ext>
            </p:extLst>
          </p:nvPr>
        </p:nvGraphicFramePr>
        <p:xfrm>
          <a:off x="148856" y="113414"/>
          <a:ext cx="8995144" cy="50300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reeform: Shape 3">
            <a:extLst>
              <a:ext uri="{FF2B5EF4-FFF2-40B4-BE49-F238E27FC236}">
                <a16:creationId xmlns:a16="http://schemas.microsoft.com/office/drawing/2014/main" id="{BCBEC736-2120-32C9-FE3A-5AC74294E3F9}"/>
              </a:ext>
            </a:extLst>
          </p:cNvPr>
          <p:cNvSpPr/>
          <p:nvPr/>
        </p:nvSpPr>
        <p:spPr>
          <a:xfrm>
            <a:off x="-836547" y="-273417"/>
            <a:ext cx="4588490" cy="1325703"/>
          </a:xfrm>
          <a:custGeom>
            <a:avLst/>
            <a:gdLst>
              <a:gd name="connsiteX0" fmla="*/ 383547 w 5726632"/>
              <a:gd name="connsiteY0" fmla="*/ 154741 h 1324323"/>
              <a:gd name="connsiteX1" fmla="*/ 993147 w 5726632"/>
              <a:gd name="connsiteY1" fmla="*/ 998257 h 1324323"/>
              <a:gd name="connsiteX2" fmla="*/ 2602207 w 5726632"/>
              <a:gd name="connsiteY2" fmla="*/ 1324323 h 1324323"/>
              <a:gd name="connsiteX3" fmla="*/ 5430467 w 5726632"/>
              <a:gd name="connsiteY3" fmla="*/ 998257 h 1324323"/>
              <a:gd name="connsiteX4" fmla="*/ 5068961 w 5726632"/>
              <a:gd name="connsiteY4" fmla="*/ 62592 h 1324323"/>
              <a:gd name="connsiteX5" fmla="*/ 369370 w 5726632"/>
              <a:gd name="connsiteY5" fmla="*/ 90946 h 1324323"/>
              <a:gd name="connsiteX6" fmla="*/ 383547 w 5726632"/>
              <a:gd name="connsiteY6" fmla="*/ 154741 h 132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26632" h="1324323">
                <a:moveTo>
                  <a:pt x="383547" y="154741"/>
                </a:moveTo>
                <a:cubicBezTo>
                  <a:pt x="487510" y="305960"/>
                  <a:pt x="623370" y="803327"/>
                  <a:pt x="993147" y="998257"/>
                </a:cubicBezTo>
                <a:cubicBezTo>
                  <a:pt x="1362924" y="1193187"/>
                  <a:pt x="1862654" y="1324323"/>
                  <a:pt x="2602207" y="1324323"/>
                </a:cubicBezTo>
                <a:cubicBezTo>
                  <a:pt x="3341760" y="1324323"/>
                  <a:pt x="5019341" y="1208546"/>
                  <a:pt x="5430467" y="998257"/>
                </a:cubicBezTo>
                <a:cubicBezTo>
                  <a:pt x="5841593" y="787969"/>
                  <a:pt x="5912477" y="213810"/>
                  <a:pt x="5068961" y="62592"/>
                </a:cubicBezTo>
                <a:cubicBezTo>
                  <a:pt x="4225445" y="-88626"/>
                  <a:pt x="1154998" y="80313"/>
                  <a:pt x="369370" y="90946"/>
                </a:cubicBezTo>
                <a:cubicBezTo>
                  <a:pt x="-416258" y="101579"/>
                  <a:pt x="279584" y="3522"/>
                  <a:pt x="383547" y="154741"/>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8AA39DFF-F8CD-8182-0EB3-9D2FC5BCA139}"/>
              </a:ext>
            </a:extLst>
          </p:cNvPr>
          <p:cNvSpPr txBox="1"/>
          <p:nvPr/>
        </p:nvSpPr>
        <p:spPr>
          <a:xfrm>
            <a:off x="148856" y="-40475"/>
            <a:ext cx="2572573" cy="707886"/>
          </a:xfrm>
          <a:prstGeom prst="rect">
            <a:avLst/>
          </a:prstGeom>
          <a:noFill/>
        </p:spPr>
        <p:txBody>
          <a:bodyPr wrap="square" rtlCol="0">
            <a:spAutoFit/>
          </a:bodyPr>
          <a:lstStyle/>
          <a:p>
            <a:pPr algn="ctr"/>
            <a:r>
              <a:rPr lang="en-US" sz="2000" b="1">
                <a:solidFill>
                  <a:schemeClr val="tx1"/>
                </a:solidFill>
                <a:latin typeface="Palatino Linotype" panose="02040502050505030304" pitchFamily="18" charset="0"/>
              </a:rPr>
              <a:t>Swing Classes used in Project</a:t>
            </a:r>
            <a:endParaRPr lang="en-IN" sz="2000" b="1">
              <a:solidFill>
                <a:schemeClr val="tx1"/>
              </a:solidFill>
              <a:latin typeface="Palatino Linotype" panose="02040502050505030304" pitchFamily="18" charset="0"/>
            </a:endParaRPr>
          </a:p>
        </p:txBody>
      </p:sp>
    </p:spTree>
    <p:extLst>
      <p:ext uri="{BB962C8B-B14F-4D97-AF65-F5344CB8AC3E}">
        <p14:creationId xmlns:p14="http://schemas.microsoft.com/office/powerpoint/2010/main" val="3155927151"/>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TotalTime>
  <Words>819</Words>
  <Application>Microsoft Office PowerPoint</Application>
  <PresentationFormat>On-screen Show (16:9)</PresentationFormat>
  <Paragraphs>146</Paragraphs>
  <Slides>21</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Raleway</vt:lpstr>
      <vt:lpstr>Arial</vt:lpstr>
      <vt:lpstr>Barlow</vt:lpstr>
      <vt:lpstr>Wingdings</vt:lpstr>
      <vt:lpstr>Raleway Thin</vt:lpstr>
      <vt:lpstr>Times New Roman</vt:lpstr>
      <vt:lpstr>Barlow Light</vt:lpstr>
      <vt:lpstr>Calibri</vt:lpstr>
      <vt:lpstr>Palatino Linotype</vt:lpstr>
      <vt:lpstr>Gaoler template</vt:lpstr>
      <vt:lpstr>Topic : - Ping Pong Game with user Login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 - Ping Pong Game with user Login System</dc:title>
  <cp:lastModifiedBy>namdev chandekar</cp:lastModifiedBy>
  <cp:revision>9</cp:revision>
  <dcterms:modified xsi:type="dcterms:W3CDTF">2023-01-11T09:27:14Z</dcterms:modified>
</cp:coreProperties>
</file>